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customXml/itemProps6.xml" ContentType="application/vnd.openxmlformats-officedocument.customXmlProperties+xml"/>
  <Override PartName="/customXml/itemProps7.xml" ContentType="application/vnd.openxmlformats-officedocument.customXmlProperties+xml"/>
  <Override PartName="/customXml/itemProps8.xml" ContentType="application/vnd.openxmlformats-officedocument.customXmlProperties+xml"/>
  <Override PartName="/customXml/itemProps9.xml" ContentType="application/vnd.openxmlformats-officedocument.customXmlProperties+xml"/>
  <Override PartName="/customXml/itemProps10.xml" ContentType="application/vnd.openxmlformats-officedocument.customXmlProperties+xml"/>
  <Override PartName="/customXml/itemProps11.xml" ContentType="application/vnd.openxmlformats-officedocument.customXmlProperties+xml"/>
  <Override PartName="/customXml/itemProps12.xml" ContentType="application/vnd.openxmlformats-officedocument.customXmlProperties+xml"/>
  <Override PartName="/customXml/itemProps13.xml" ContentType="application/vnd.openxmlformats-officedocument.customXmlProperties+xml"/>
  <Override PartName="/customXml/itemProps14.xml" ContentType="application/vnd.openxmlformats-officedocument.customXmlProperties+xml"/>
  <Override PartName="/customXml/itemProps15.xml" ContentType="application/vnd.openxmlformats-officedocument.customXmlProperties+xml"/>
  <Override PartName="/customXml/itemProps16.xml" ContentType="application/vnd.openxmlformats-officedocument.customXmlProperties+xml"/>
  <Override PartName="/customXml/itemProps17.xml" ContentType="application/vnd.openxmlformats-officedocument.customXmlProperties+xml"/>
  <Override PartName="/customXml/itemProps18.xml" ContentType="application/vnd.openxmlformats-officedocument.customXmlProperties+xml"/>
  <Override PartName="/customXml/itemProps19.xml" ContentType="application/vnd.openxmlformats-officedocument.customXmlProperties+xml"/>
  <Override PartName="/customXml/itemProps20.xml" ContentType="application/vnd.openxmlformats-officedocument.customXmlProperties+xml"/>
  <Override PartName="/customXml/itemProps21.xml" ContentType="application/vnd.openxmlformats-officedocument.customXmlProperties+xml"/>
  <Override PartName="/customXml/itemProps22.xml" ContentType="application/vnd.openxmlformats-officedocument.customXmlProperties+xml"/>
  <Override PartName="/customXml/itemProps23.xml" ContentType="application/vnd.openxmlformats-officedocument.customXmlProperties+xml"/>
  <Override PartName="/customXml/itemProps24.xml" ContentType="application/vnd.openxmlformats-officedocument.customXmlProperties+xml"/>
  <Override PartName="/customXml/itemProps25.xml" ContentType="application/vnd.openxmlformats-officedocument.customXmlProperties+xml"/>
  <Override PartName="/customXml/itemProps26.xml" ContentType="application/vnd.openxmlformats-officedocument.customXmlProperties+xml"/>
  <Override PartName="/customXml/itemProps27.xml" ContentType="application/vnd.openxmlformats-officedocument.customXmlProperties+xml"/>
  <Override PartName="/customXml/itemProps28.xml" ContentType="application/vnd.openxmlformats-officedocument.customXmlProperties+xml"/>
  <Override PartName="/customXml/itemProps29.xml" ContentType="application/vnd.openxmlformats-officedocument.customXmlProperties+xml"/>
  <Override PartName="/customXml/itemProps30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31"/>
  </p:sldMasterIdLst>
  <p:notesMasterIdLst>
    <p:notesMasterId r:id="rId54"/>
  </p:notesMasterIdLst>
  <p:handoutMasterIdLst>
    <p:handoutMasterId r:id="rId55"/>
  </p:handoutMasterIdLst>
  <p:sldIdLst>
    <p:sldId id="256" r:id="rId32"/>
    <p:sldId id="335" r:id="rId33"/>
    <p:sldId id="326" r:id="rId34"/>
    <p:sldId id="342" r:id="rId35"/>
    <p:sldId id="327" r:id="rId36"/>
    <p:sldId id="261" r:id="rId37"/>
    <p:sldId id="330" r:id="rId38"/>
    <p:sldId id="323" r:id="rId39"/>
    <p:sldId id="331" r:id="rId40"/>
    <p:sldId id="336" r:id="rId41"/>
    <p:sldId id="321" r:id="rId42"/>
    <p:sldId id="338" r:id="rId43"/>
    <p:sldId id="339" r:id="rId44"/>
    <p:sldId id="333" r:id="rId45"/>
    <p:sldId id="328" r:id="rId46"/>
    <p:sldId id="341" r:id="rId47"/>
    <p:sldId id="340" r:id="rId48"/>
    <p:sldId id="337" r:id="rId49"/>
    <p:sldId id="332" r:id="rId50"/>
    <p:sldId id="313" r:id="rId51"/>
    <p:sldId id="316" r:id="rId52"/>
    <p:sldId id="315" r:id="rId53"/>
  </p:sldIdLst>
  <p:sldSz cx="9144000" cy="6858000" type="screen4x3"/>
  <p:notesSz cx="7010400" cy="92360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FF"/>
    <a:srgbClr val="CC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1470" autoAdjust="0"/>
    <p:restoredTop sz="99497" autoAdjust="0"/>
  </p:normalViewPr>
  <p:slideViewPr>
    <p:cSldViewPr showGuides="1">
      <p:cViewPr>
        <p:scale>
          <a:sx n="110" d="100"/>
          <a:sy n="110" d="100"/>
        </p:scale>
        <p:origin x="-534" y="-3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howGuides="1">
      <p:cViewPr varScale="1"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customXml" Target="../customXml/item13.xml"/><Relationship Id="rId18" Type="http://schemas.openxmlformats.org/officeDocument/2006/relationships/customXml" Target="../customXml/item18.xml"/><Relationship Id="rId26" Type="http://schemas.openxmlformats.org/officeDocument/2006/relationships/customXml" Target="../customXml/item26.xml"/><Relationship Id="rId39" Type="http://schemas.openxmlformats.org/officeDocument/2006/relationships/slide" Target="slides/slide8.xml"/><Relationship Id="rId21" Type="http://schemas.openxmlformats.org/officeDocument/2006/relationships/customXml" Target="../customXml/item21.xml"/><Relationship Id="rId34" Type="http://schemas.openxmlformats.org/officeDocument/2006/relationships/slide" Target="slides/slide3.xml"/><Relationship Id="rId42" Type="http://schemas.openxmlformats.org/officeDocument/2006/relationships/slide" Target="slides/slide11.xml"/><Relationship Id="rId47" Type="http://schemas.openxmlformats.org/officeDocument/2006/relationships/slide" Target="slides/slide16.xml"/><Relationship Id="rId50" Type="http://schemas.openxmlformats.org/officeDocument/2006/relationships/slide" Target="slides/slide19.xml"/><Relationship Id="rId55" Type="http://schemas.openxmlformats.org/officeDocument/2006/relationships/handoutMaster" Target="handoutMasters/handoutMaster1.xml"/><Relationship Id="rId7" Type="http://schemas.openxmlformats.org/officeDocument/2006/relationships/customXml" Target="../customXml/item7.xml"/><Relationship Id="rId2" Type="http://schemas.openxmlformats.org/officeDocument/2006/relationships/customXml" Target="../customXml/item2.xml"/><Relationship Id="rId16" Type="http://schemas.openxmlformats.org/officeDocument/2006/relationships/customXml" Target="../customXml/item16.xml"/><Relationship Id="rId29" Type="http://schemas.openxmlformats.org/officeDocument/2006/relationships/customXml" Target="../customXml/item29.xml"/><Relationship Id="rId11" Type="http://schemas.openxmlformats.org/officeDocument/2006/relationships/customXml" Target="../customXml/item11.xml"/><Relationship Id="rId24" Type="http://schemas.openxmlformats.org/officeDocument/2006/relationships/customXml" Target="../customXml/item24.xml"/><Relationship Id="rId32" Type="http://schemas.openxmlformats.org/officeDocument/2006/relationships/slide" Target="slides/slide1.xml"/><Relationship Id="rId37" Type="http://schemas.openxmlformats.org/officeDocument/2006/relationships/slide" Target="slides/slide6.xml"/><Relationship Id="rId40" Type="http://schemas.openxmlformats.org/officeDocument/2006/relationships/slide" Target="slides/slide9.xml"/><Relationship Id="rId45" Type="http://schemas.openxmlformats.org/officeDocument/2006/relationships/slide" Target="slides/slide14.xml"/><Relationship Id="rId53" Type="http://schemas.openxmlformats.org/officeDocument/2006/relationships/slide" Target="slides/slide22.xml"/><Relationship Id="rId58" Type="http://schemas.openxmlformats.org/officeDocument/2006/relationships/theme" Target="theme/theme1.xml"/><Relationship Id="rId5" Type="http://schemas.openxmlformats.org/officeDocument/2006/relationships/customXml" Target="../customXml/item5.xml"/><Relationship Id="rId19" Type="http://schemas.openxmlformats.org/officeDocument/2006/relationships/customXml" Target="../customXml/item19.xml"/><Relationship Id="rId4" Type="http://schemas.openxmlformats.org/officeDocument/2006/relationships/customXml" Target="../customXml/item4.xml"/><Relationship Id="rId9" Type="http://schemas.openxmlformats.org/officeDocument/2006/relationships/customXml" Target="../customXml/item9.xml"/><Relationship Id="rId14" Type="http://schemas.openxmlformats.org/officeDocument/2006/relationships/customXml" Target="../customXml/item14.xml"/><Relationship Id="rId22" Type="http://schemas.openxmlformats.org/officeDocument/2006/relationships/customXml" Target="../customXml/item22.xml"/><Relationship Id="rId27" Type="http://schemas.openxmlformats.org/officeDocument/2006/relationships/customXml" Target="../customXml/item27.xml"/><Relationship Id="rId30" Type="http://schemas.openxmlformats.org/officeDocument/2006/relationships/customXml" Target="../customXml/item30.xml"/><Relationship Id="rId35" Type="http://schemas.openxmlformats.org/officeDocument/2006/relationships/slide" Target="slides/slide4.xml"/><Relationship Id="rId43" Type="http://schemas.openxmlformats.org/officeDocument/2006/relationships/slide" Target="slides/slide12.xml"/><Relationship Id="rId48" Type="http://schemas.openxmlformats.org/officeDocument/2006/relationships/slide" Target="slides/slide17.xml"/><Relationship Id="rId56" Type="http://schemas.openxmlformats.org/officeDocument/2006/relationships/presProps" Target="presProps.xml"/><Relationship Id="rId8" Type="http://schemas.openxmlformats.org/officeDocument/2006/relationships/customXml" Target="../customXml/item8.xml"/><Relationship Id="rId51" Type="http://schemas.openxmlformats.org/officeDocument/2006/relationships/slide" Target="slides/slide20.xml"/><Relationship Id="rId3" Type="http://schemas.openxmlformats.org/officeDocument/2006/relationships/customXml" Target="../customXml/item3.xml"/><Relationship Id="rId12" Type="http://schemas.openxmlformats.org/officeDocument/2006/relationships/customXml" Target="../customXml/item12.xml"/><Relationship Id="rId17" Type="http://schemas.openxmlformats.org/officeDocument/2006/relationships/customXml" Target="../customXml/item17.xml"/><Relationship Id="rId25" Type="http://schemas.openxmlformats.org/officeDocument/2006/relationships/customXml" Target="../customXml/item25.xml"/><Relationship Id="rId33" Type="http://schemas.openxmlformats.org/officeDocument/2006/relationships/slide" Target="slides/slide2.xml"/><Relationship Id="rId38" Type="http://schemas.openxmlformats.org/officeDocument/2006/relationships/slide" Target="slides/slide7.xml"/><Relationship Id="rId46" Type="http://schemas.openxmlformats.org/officeDocument/2006/relationships/slide" Target="slides/slide15.xml"/><Relationship Id="rId59" Type="http://schemas.openxmlformats.org/officeDocument/2006/relationships/tableStyles" Target="tableStyles.xml"/><Relationship Id="rId20" Type="http://schemas.openxmlformats.org/officeDocument/2006/relationships/customXml" Target="../customXml/item20.xml"/><Relationship Id="rId41" Type="http://schemas.openxmlformats.org/officeDocument/2006/relationships/slide" Target="slides/slide10.xml"/><Relationship Id="rId54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5" Type="http://schemas.openxmlformats.org/officeDocument/2006/relationships/customXml" Target="../customXml/item15.xml"/><Relationship Id="rId23" Type="http://schemas.openxmlformats.org/officeDocument/2006/relationships/customXml" Target="../customXml/item23.xml"/><Relationship Id="rId28" Type="http://schemas.openxmlformats.org/officeDocument/2006/relationships/customXml" Target="../customXml/item28.xml"/><Relationship Id="rId36" Type="http://schemas.openxmlformats.org/officeDocument/2006/relationships/slide" Target="slides/slide5.xml"/><Relationship Id="rId49" Type="http://schemas.openxmlformats.org/officeDocument/2006/relationships/slide" Target="slides/slide18.xml"/><Relationship Id="rId57" Type="http://schemas.openxmlformats.org/officeDocument/2006/relationships/viewProps" Target="viewProps.xml"/><Relationship Id="rId10" Type="http://schemas.openxmlformats.org/officeDocument/2006/relationships/customXml" Target="../customXml/item10.xml"/><Relationship Id="rId31" Type="http://schemas.openxmlformats.org/officeDocument/2006/relationships/slideMaster" Target="slideMasters/slideMaster1.xml"/><Relationship Id="rId44" Type="http://schemas.openxmlformats.org/officeDocument/2006/relationships/slide" Target="slides/slide13.xml"/><Relationship Id="rId52" Type="http://schemas.openxmlformats.org/officeDocument/2006/relationships/slide" Target="slides/slide2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7241331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33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7840" cy="4618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830" tIns="46415" rIns="92830" bIns="46415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dirty="0"/>
          </a:p>
        </p:txBody>
      </p:sp>
      <p:sp>
        <p:nvSpPr>
          <p:cNvPr id="35533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0938" y="0"/>
            <a:ext cx="3037840" cy="4618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830" tIns="46415" rIns="92830" bIns="46415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dirty="0"/>
          </a:p>
        </p:txBody>
      </p:sp>
      <p:sp>
        <p:nvSpPr>
          <p:cNvPr id="35533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95388" y="692150"/>
            <a:ext cx="4619625" cy="34639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35533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1040" y="4387136"/>
            <a:ext cx="5608320" cy="41562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830" tIns="46415" rIns="92830" bIns="464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35533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772668"/>
            <a:ext cx="3037840" cy="4618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830" tIns="46415" rIns="92830" bIns="46415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dirty="0"/>
          </a:p>
        </p:txBody>
      </p:sp>
      <p:sp>
        <p:nvSpPr>
          <p:cNvPr id="35533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0938" y="8772668"/>
            <a:ext cx="3037840" cy="4618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830" tIns="46415" rIns="92830" bIns="46415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71E68345-A622-4568-B071-14D01D0C6F97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38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AD61AF4-F685-4B07-AFB5-9EEC49ADDFFE}" type="slidenum">
              <a:rPr lang="en-US"/>
              <a:pPr/>
              <a:t>1</a:t>
            </a:fld>
            <a:endParaRPr lang="en-US" dirty="0"/>
          </a:p>
        </p:txBody>
      </p:sp>
      <p:sp>
        <p:nvSpPr>
          <p:cNvPr id="3563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63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6DDCC0C-0061-4138-B85F-A96A895F818F}" type="slidenum">
              <a:rPr lang="en-US"/>
              <a:pPr/>
              <a:t>10</a:t>
            </a:fld>
            <a:endParaRPr lang="en-US" dirty="0"/>
          </a:p>
        </p:txBody>
      </p:sp>
      <p:sp>
        <p:nvSpPr>
          <p:cNvPr id="3573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73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9698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>
              <a:latin typeface="Times" pitchFamily="18" charset="0"/>
              <a:ea typeface="ヒラギノ角ゴ Pro W3"/>
            </a:endParaRPr>
          </a:p>
        </p:txBody>
      </p:sp>
      <p:sp>
        <p:nvSpPr>
          <p:cNvPr id="29699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D1DAEAC-75DA-4F90-8BCC-AAC31794B8CD}" type="slidenum">
              <a:rPr lang="en-US" smtClean="0">
                <a:latin typeface="Times" pitchFamily="18" charset="0"/>
                <a:ea typeface="ヒラギノ角ゴ Pro W3"/>
                <a:cs typeface="ヒラギノ角ゴ Pro W3"/>
              </a:rPr>
              <a:pPr/>
              <a:t>11</a:t>
            </a:fld>
            <a:endParaRPr lang="en-US" dirty="0" smtClean="0">
              <a:latin typeface="Times" pitchFamily="18" charset="0"/>
              <a:ea typeface="ヒラギノ角ゴ Pro W3"/>
              <a:cs typeface="ヒラギノ角ゴ Pro W3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6DDCC0C-0061-4138-B85F-A96A895F818F}" type="slidenum">
              <a:rPr lang="en-US"/>
              <a:pPr/>
              <a:t>12</a:t>
            </a:fld>
            <a:endParaRPr lang="en-US" dirty="0"/>
          </a:p>
        </p:txBody>
      </p:sp>
      <p:sp>
        <p:nvSpPr>
          <p:cNvPr id="3573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73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6DDCC0C-0061-4138-B85F-A96A895F818F}" type="slidenum">
              <a:rPr lang="en-US"/>
              <a:pPr/>
              <a:t>13</a:t>
            </a:fld>
            <a:endParaRPr lang="en-US" dirty="0"/>
          </a:p>
        </p:txBody>
      </p:sp>
      <p:sp>
        <p:nvSpPr>
          <p:cNvPr id="3573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73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9698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>
              <a:latin typeface="Times" pitchFamily="18" charset="0"/>
              <a:ea typeface="ヒラギノ角ゴ Pro W3"/>
            </a:endParaRPr>
          </a:p>
        </p:txBody>
      </p:sp>
      <p:sp>
        <p:nvSpPr>
          <p:cNvPr id="29699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D1DAEAC-75DA-4F90-8BCC-AAC31794B8CD}" type="slidenum">
              <a:rPr lang="en-US" smtClean="0">
                <a:latin typeface="Times" pitchFamily="18" charset="0"/>
                <a:ea typeface="ヒラギノ角ゴ Pro W3"/>
                <a:cs typeface="ヒラギノ角ゴ Pro W3"/>
              </a:rPr>
              <a:pPr/>
              <a:t>14</a:t>
            </a:fld>
            <a:endParaRPr lang="en-US" dirty="0" smtClean="0">
              <a:latin typeface="Times" pitchFamily="18" charset="0"/>
              <a:ea typeface="ヒラギノ角ゴ Pro W3"/>
              <a:cs typeface="ヒラギノ角ゴ Pro W3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7"/>
          <p:cNvSpPr txBox="1">
            <a:spLocks noGrp="1" noChangeArrowheads="1"/>
          </p:cNvSpPr>
          <p:nvPr/>
        </p:nvSpPr>
        <p:spPr bwMode="auto">
          <a:xfrm>
            <a:off x="3971926" y="8773957"/>
            <a:ext cx="3038475" cy="462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825" tIns="46413" rIns="92825" bIns="46413" anchor="b"/>
          <a:lstStyle/>
          <a:p>
            <a:pPr algn="r" eaLnBrk="0" hangingPunct="0"/>
            <a:fld id="{E64EB534-59B9-4975-8003-978956274CDC}" type="slidenum">
              <a:rPr lang="en-US" sz="1200"/>
              <a:pPr algn="r" eaLnBrk="0" hangingPunct="0"/>
              <a:t>15</a:t>
            </a:fld>
            <a:endParaRPr lang="en-US" sz="1200" dirty="0"/>
          </a:p>
        </p:txBody>
      </p:sp>
      <p:sp>
        <p:nvSpPr>
          <p:cNvPr id="675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75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>
              <a:latin typeface="Times" pitchFamily="18" charset="0"/>
              <a:ea typeface="ヒラギノ角ゴ Pro W3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33794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>
              <a:latin typeface="Times" pitchFamily="18" charset="0"/>
              <a:ea typeface="ヒラギノ角ゴ Pro W3"/>
            </a:endParaRPr>
          </a:p>
        </p:txBody>
      </p:sp>
      <p:sp>
        <p:nvSpPr>
          <p:cNvPr id="33795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2C156DE-9D62-485A-95EC-7ACF90E9A88C}" type="slidenum">
              <a:rPr lang="en-US" smtClean="0">
                <a:latin typeface="Times" pitchFamily="18" charset="0"/>
                <a:ea typeface="ヒラギノ角ゴ Pro W3"/>
                <a:cs typeface="ヒラギノ角ゴ Pro W3"/>
              </a:rPr>
              <a:pPr/>
              <a:t>16</a:t>
            </a:fld>
            <a:endParaRPr lang="en-US" dirty="0" smtClean="0">
              <a:latin typeface="Times" pitchFamily="18" charset="0"/>
              <a:ea typeface="ヒラギノ角ゴ Pro W3"/>
              <a:cs typeface="ヒラギノ角ゴ Pro W3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9698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>
              <a:latin typeface="Times" pitchFamily="18" charset="0"/>
              <a:ea typeface="ヒラギノ角ゴ Pro W3"/>
            </a:endParaRPr>
          </a:p>
        </p:txBody>
      </p:sp>
      <p:sp>
        <p:nvSpPr>
          <p:cNvPr id="29699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D1DAEAC-75DA-4F90-8BCC-AAC31794B8CD}" type="slidenum">
              <a:rPr lang="en-US" smtClean="0">
                <a:latin typeface="Times" pitchFamily="18" charset="0"/>
                <a:ea typeface="ヒラギノ角ゴ Pro W3"/>
                <a:cs typeface="ヒラギノ角ゴ Pro W3"/>
              </a:rPr>
              <a:pPr/>
              <a:t>17</a:t>
            </a:fld>
            <a:endParaRPr lang="en-US" dirty="0" smtClean="0">
              <a:latin typeface="Times" pitchFamily="18" charset="0"/>
              <a:ea typeface="ヒラギノ角ゴ Pro W3"/>
              <a:cs typeface="ヒラギノ角ゴ Pro W3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9698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>
              <a:latin typeface="Times" pitchFamily="18" charset="0"/>
              <a:ea typeface="ヒラギノ角ゴ Pro W3"/>
            </a:endParaRPr>
          </a:p>
        </p:txBody>
      </p:sp>
      <p:sp>
        <p:nvSpPr>
          <p:cNvPr id="29699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D1DAEAC-75DA-4F90-8BCC-AAC31794B8CD}" type="slidenum">
              <a:rPr lang="en-US" smtClean="0">
                <a:latin typeface="Times" pitchFamily="18" charset="0"/>
                <a:ea typeface="ヒラギノ角ゴ Pro W3"/>
                <a:cs typeface="ヒラギノ角ゴ Pro W3"/>
              </a:rPr>
              <a:pPr/>
              <a:t>18</a:t>
            </a:fld>
            <a:endParaRPr lang="en-US" dirty="0" smtClean="0">
              <a:latin typeface="Times" pitchFamily="18" charset="0"/>
              <a:ea typeface="ヒラギノ角ゴ Pro W3"/>
              <a:cs typeface="ヒラギノ角ゴ Pro W3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9698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>
              <a:latin typeface="Times" pitchFamily="18" charset="0"/>
              <a:ea typeface="ヒラギノ角ゴ Pro W3"/>
            </a:endParaRPr>
          </a:p>
        </p:txBody>
      </p:sp>
      <p:sp>
        <p:nvSpPr>
          <p:cNvPr id="29699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D1DAEAC-75DA-4F90-8BCC-AAC31794B8CD}" type="slidenum">
              <a:rPr lang="en-US" smtClean="0">
                <a:latin typeface="Times" pitchFamily="18" charset="0"/>
                <a:ea typeface="ヒラギノ角ゴ Pro W3"/>
                <a:cs typeface="ヒラギノ角ゴ Pro W3"/>
              </a:rPr>
              <a:pPr/>
              <a:t>19</a:t>
            </a:fld>
            <a:endParaRPr lang="en-US" dirty="0" smtClean="0">
              <a:latin typeface="Times" pitchFamily="18" charset="0"/>
              <a:ea typeface="ヒラギノ角ゴ Pro W3"/>
              <a:cs typeface="ヒラギノ角ゴ Pro W3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7"/>
          <p:cNvSpPr txBox="1">
            <a:spLocks noGrp="1" noChangeArrowheads="1"/>
          </p:cNvSpPr>
          <p:nvPr/>
        </p:nvSpPr>
        <p:spPr bwMode="auto">
          <a:xfrm>
            <a:off x="3971926" y="8773957"/>
            <a:ext cx="3038475" cy="462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825" tIns="46413" rIns="92825" bIns="46413" anchor="b"/>
          <a:lstStyle/>
          <a:p>
            <a:pPr algn="r" eaLnBrk="0" hangingPunct="0"/>
            <a:fld id="{E64EB534-59B9-4975-8003-978956274CDC}" type="slidenum">
              <a:rPr lang="en-US" sz="1200"/>
              <a:pPr algn="r" eaLnBrk="0" hangingPunct="0"/>
              <a:t>2</a:t>
            </a:fld>
            <a:endParaRPr lang="en-US" sz="1200" dirty="0"/>
          </a:p>
        </p:txBody>
      </p:sp>
      <p:sp>
        <p:nvSpPr>
          <p:cNvPr id="675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75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>
              <a:latin typeface="Times" pitchFamily="18" charset="0"/>
              <a:ea typeface="ヒラギノ角ゴ Pro W3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7"/>
          <p:cNvSpPr txBox="1">
            <a:spLocks noGrp="1" noChangeArrowheads="1"/>
          </p:cNvSpPr>
          <p:nvPr/>
        </p:nvSpPr>
        <p:spPr bwMode="auto">
          <a:xfrm>
            <a:off x="3971926" y="8773957"/>
            <a:ext cx="3038475" cy="462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825" tIns="46413" rIns="92825" bIns="46413" anchor="b"/>
          <a:lstStyle/>
          <a:p>
            <a:pPr algn="r" eaLnBrk="0" hangingPunct="0"/>
            <a:fld id="{E64EB534-59B9-4975-8003-978956274CDC}" type="slidenum">
              <a:rPr lang="en-US" sz="1200"/>
              <a:pPr algn="r" eaLnBrk="0" hangingPunct="0"/>
              <a:t>3</a:t>
            </a:fld>
            <a:endParaRPr lang="en-US" sz="1200" dirty="0"/>
          </a:p>
        </p:txBody>
      </p:sp>
      <p:sp>
        <p:nvSpPr>
          <p:cNvPr id="675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75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>
              <a:latin typeface="Times" pitchFamily="18" charset="0"/>
              <a:ea typeface="ヒラギノ角ゴ Pro W3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7"/>
          <p:cNvSpPr txBox="1">
            <a:spLocks noGrp="1" noChangeArrowheads="1"/>
          </p:cNvSpPr>
          <p:nvPr/>
        </p:nvSpPr>
        <p:spPr bwMode="auto">
          <a:xfrm>
            <a:off x="3971926" y="8773957"/>
            <a:ext cx="3038475" cy="462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825" tIns="46413" rIns="92825" bIns="46413" anchor="b"/>
          <a:lstStyle/>
          <a:p>
            <a:pPr algn="r" eaLnBrk="0" hangingPunct="0"/>
            <a:fld id="{E64EB534-59B9-4975-8003-978956274CDC}" type="slidenum">
              <a:rPr lang="en-US" sz="1200"/>
              <a:pPr algn="r" eaLnBrk="0" hangingPunct="0"/>
              <a:t>4</a:t>
            </a:fld>
            <a:endParaRPr lang="en-US" sz="1200" dirty="0"/>
          </a:p>
        </p:txBody>
      </p:sp>
      <p:sp>
        <p:nvSpPr>
          <p:cNvPr id="675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75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>
              <a:latin typeface="Times" pitchFamily="18" charset="0"/>
              <a:ea typeface="ヒラギノ角ゴ Pro W3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7"/>
          <p:cNvSpPr txBox="1">
            <a:spLocks noGrp="1" noChangeArrowheads="1"/>
          </p:cNvSpPr>
          <p:nvPr/>
        </p:nvSpPr>
        <p:spPr bwMode="auto">
          <a:xfrm>
            <a:off x="3971926" y="8773957"/>
            <a:ext cx="3038475" cy="462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825" tIns="46413" rIns="92825" bIns="46413" anchor="b"/>
          <a:lstStyle/>
          <a:p>
            <a:pPr algn="r" eaLnBrk="0" hangingPunct="0"/>
            <a:fld id="{E64EB534-59B9-4975-8003-978956274CDC}" type="slidenum">
              <a:rPr lang="en-US" sz="1200"/>
              <a:pPr algn="r" eaLnBrk="0" hangingPunct="0"/>
              <a:t>5</a:t>
            </a:fld>
            <a:endParaRPr lang="en-US" sz="1200" dirty="0"/>
          </a:p>
        </p:txBody>
      </p:sp>
      <p:sp>
        <p:nvSpPr>
          <p:cNvPr id="675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75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>
              <a:latin typeface="Times" pitchFamily="18" charset="0"/>
              <a:ea typeface="ヒラギノ角ゴ Pro W3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7"/>
          <p:cNvSpPr txBox="1">
            <a:spLocks noGrp="1" noChangeArrowheads="1"/>
          </p:cNvSpPr>
          <p:nvPr/>
        </p:nvSpPr>
        <p:spPr bwMode="auto">
          <a:xfrm>
            <a:off x="3971926" y="8773957"/>
            <a:ext cx="3038475" cy="462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825" tIns="46413" rIns="92825" bIns="46413" anchor="b"/>
          <a:lstStyle/>
          <a:p>
            <a:pPr algn="r" eaLnBrk="0" hangingPunct="0"/>
            <a:fld id="{E64EB534-59B9-4975-8003-978956274CDC}" type="slidenum">
              <a:rPr lang="en-US" sz="1200"/>
              <a:pPr algn="r" eaLnBrk="0" hangingPunct="0"/>
              <a:t>6</a:t>
            </a:fld>
            <a:endParaRPr lang="en-US" sz="1200" dirty="0"/>
          </a:p>
        </p:txBody>
      </p:sp>
      <p:sp>
        <p:nvSpPr>
          <p:cNvPr id="675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75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>
              <a:latin typeface="Times" pitchFamily="18" charset="0"/>
              <a:ea typeface="ヒラギノ角ゴ Pro W3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7"/>
          <p:cNvSpPr txBox="1">
            <a:spLocks noGrp="1" noChangeArrowheads="1"/>
          </p:cNvSpPr>
          <p:nvPr/>
        </p:nvSpPr>
        <p:spPr bwMode="auto">
          <a:xfrm>
            <a:off x="3971926" y="8773957"/>
            <a:ext cx="3038475" cy="462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825" tIns="46413" rIns="92825" bIns="46413" anchor="b"/>
          <a:lstStyle/>
          <a:p>
            <a:pPr algn="r" eaLnBrk="0" hangingPunct="0"/>
            <a:fld id="{E64EB534-59B9-4975-8003-978956274CDC}" type="slidenum">
              <a:rPr lang="en-US" sz="1200"/>
              <a:pPr algn="r" eaLnBrk="0" hangingPunct="0"/>
              <a:t>7</a:t>
            </a:fld>
            <a:endParaRPr lang="en-US" sz="1200" dirty="0"/>
          </a:p>
        </p:txBody>
      </p:sp>
      <p:sp>
        <p:nvSpPr>
          <p:cNvPr id="675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75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>
              <a:latin typeface="Times" pitchFamily="18" charset="0"/>
              <a:ea typeface="ヒラギノ角ゴ Pro W3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33794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>
              <a:latin typeface="Times" pitchFamily="18" charset="0"/>
              <a:ea typeface="ヒラギノ角ゴ Pro W3"/>
            </a:endParaRPr>
          </a:p>
        </p:txBody>
      </p:sp>
      <p:sp>
        <p:nvSpPr>
          <p:cNvPr id="33795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2C156DE-9D62-485A-95EC-7ACF90E9A88C}" type="slidenum">
              <a:rPr lang="en-US" smtClean="0">
                <a:latin typeface="Times" pitchFamily="18" charset="0"/>
                <a:ea typeface="ヒラギノ角ゴ Pro W3"/>
                <a:cs typeface="ヒラギノ角ゴ Pro W3"/>
              </a:rPr>
              <a:pPr/>
              <a:t>8</a:t>
            </a:fld>
            <a:endParaRPr lang="en-US" dirty="0" smtClean="0">
              <a:latin typeface="Times" pitchFamily="18" charset="0"/>
              <a:ea typeface="ヒラギノ角ゴ Pro W3"/>
              <a:cs typeface="ヒラギノ角ゴ Pro W3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9698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>
              <a:latin typeface="Times" pitchFamily="18" charset="0"/>
              <a:ea typeface="ヒラギノ角ゴ Pro W3"/>
            </a:endParaRPr>
          </a:p>
        </p:txBody>
      </p:sp>
      <p:sp>
        <p:nvSpPr>
          <p:cNvPr id="29699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D1DAEAC-75DA-4F90-8BCC-AAC31794B8CD}" type="slidenum">
              <a:rPr lang="en-US" smtClean="0">
                <a:latin typeface="Times" pitchFamily="18" charset="0"/>
                <a:ea typeface="ヒラギノ角ゴ Pro W3"/>
                <a:cs typeface="ヒラギノ角ゴ Pro W3"/>
              </a:rPr>
              <a:pPr/>
              <a:t>9</a:t>
            </a:fld>
            <a:endParaRPr lang="en-US" dirty="0" smtClean="0">
              <a:latin typeface="Times" pitchFamily="18" charset="0"/>
              <a:ea typeface="ヒラギノ角ゴ Pro W3"/>
              <a:cs typeface="ヒラギノ角ゴ Pro W3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11188" y="309563"/>
            <a:ext cx="5903912" cy="1109662"/>
          </a:xfrm>
          <a:effectLst>
            <a:outerShdw dist="17961" dir="2700000" algn="ctr" rotWithShape="0">
              <a:schemeClr val="bg2"/>
            </a:outerShdw>
          </a:effectLst>
        </p:spPr>
        <p:txBody>
          <a:bodyPr/>
          <a:lstStyle>
            <a:lvl1pPr algn="l">
              <a:defRPr sz="3200"/>
            </a:lvl1pPr>
          </a:lstStyle>
          <a:p>
            <a:pPr lvl="0"/>
            <a:r>
              <a:rPr lang="en-US" noProof="0" smtClean="0"/>
              <a:t>Click to edit Master title style</a:t>
            </a:r>
            <a:endParaRPr lang="ru-RU" noProof="0" smtClean="0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11188" y="1196975"/>
            <a:ext cx="5903912" cy="696913"/>
          </a:xfrm>
          <a:effectLst>
            <a:outerShdw dist="17961" dir="2700000" algn="ctr" rotWithShape="0">
              <a:schemeClr val="bg2"/>
            </a:outerShdw>
          </a:effectLst>
        </p:spPr>
        <p:txBody>
          <a:bodyPr/>
          <a:lstStyle>
            <a:lvl1pPr marL="0" indent="0">
              <a:buFontTx/>
              <a:buNone/>
              <a:defRPr sz="2400" b="1"/>
            </a:lvl1pPr>
          </a:lstStyle>
          <a:p>
            <a:pPr lvl="0"/>
            <a:r>
              <a:rPr lang="en-US" noProof="0" smtClean="0"/>
              <a:t>Click to edit Master subtitle style</a:t>
            </a:r>
            <a:endParaRPr lang="ru-RU" noProof="0" smtClean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45566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156325" y="115888"/>
            <a:ext cx="1871663" cy="568801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9750" y="115888"/>
            <a:ext cx="5464175" cy="568801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05568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53452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788833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11188" y="692150"/>
            <a:ext cx="3632200" cy="51117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395788" y="692150"/>
            <a:ext cx="3632200" cy="51117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73464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23749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95524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604863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278534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1956017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39750" y="115888"/>
            <a:ext cx="7416800" cy="50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ru-RU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11188" y="692150"/>
            <a:ext cx="7416800" cy="5111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080808"/>
          </a:solidFill>
          <a:latin typeface="+mj-lt"/>
          <a:ea typeface="+mj-ea"/>
          <a:cs typeface="+mj-cs"/>
        </a:defRPr>
      </a:lvl1pPr>
      <a:lvl2pPr algn="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080808"/>
          </a:solidFill>
          <a:latin typeface="Arial" charset="0"/>
        </a:defRPr>
      </a:lvl2pPr>
      <a:lvl3pPr algn="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080808"/>
          </a:solidFill>
          <a:latin typeface="Arial" charset="0"/>
        </a:defRPr>
      </a:lvl3pPr>
      <a:lvl4pPr algn="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080808"/>
          </a:solidFill>
          <a:latin typeface="Arial" charset="0"/>
        </a:defRPr>
      </a:lvl4pPr>
      <a:lvl5pPr algn="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080808"/>
          </a:solidFill>
          <a:latin typeface="Arial" charset="0"/>
        </a:defRPr>
      </a:lvl5pPr>
      <a:lvl6pPr marL="457200" algn="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080808"/>
          </a:solidFill>
          <a:latin typeface="Arial" charset="0"/>
        </a:defRPr>
      </a:lvl6pPr>
      <a:lvl7pPr marL="914400" algn="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080808"/>
          </a:solidFill>
          <a:latin typeface="Arial" charset="0"/>
        </a:defRPr>
      </a:lvl7pPr>
      <a:lvl8pPr marL="1371600" algn="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080808"/>
          </a:solidFill>
          <a:latin typeface="Arial" charset="0"/>
        </a:defRPr>
      </a:lvl8pPr>
      <a:lvl9pPr marL="1828800" algn="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080808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2800">
          <a:solidFill>
            <a:srgbClr val="080808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400" b="1">
          <a:solidFill>
            <a:srgbClr val="080808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rgbClr val="080808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rgbClr val="080808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080808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080808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080808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080808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080808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04800" y="4267200"/>
            <a:ext cx="4419600" cy="1600199"/>
          </a:xfrm>
          <a:noFill/>
        </p:spPr>
        <p:txBody>
          <a:bodyPr/>
          <a:lstStyle/>
          <a:p>
            <a:r>
              <a:rPr 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charset="0"/>
              </a:rPr>
              <a:t>Unlocking</a:t>
            </a:r>
            <a:br>
              <a:rPr 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charset="0"/>
              </a:rPr>
            </a:br>
            <a:r>
              <a:rPr 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charset="0"/>
              </a:rPr>
              <a:t>the Magic of GIS</a:t>
            </a:r>
            <a:br>
              <a:rPr 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charset="0"/>
              </a:rPr>
            </a:b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charset="0"/>
              </a:rPr>
              <a:t>for use with STEM</a:t>
            </a:r>
            <a:endParaRPr lang="uk-UA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0162" y="5753203"/>
            <a:ext cx="707137" cy="92049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228600" y="5867400"/>
            <a:ext cx="3962400" cy="809625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80808"/>
                </a:solidFill>
                <a:latin typeface="+mj-lt"/>
                <a:ea typeface="+mj-ea"/>
                <a:cs typeface="+mj-cs"/>
              </a:defRPr>
            </a:lvl1pPr>
            <a:lvl2pPr algn="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80808"/>
                </a:solidFill>
                <a:latin typeface="Arial" charset="0"/>
              </a:defRPr>
            </a:lvl2pPr>
            <a:lvl3pPr algn="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80808"/>
                </a:solidFill>
                <a:latin typeface="Arial" charset="0"/>
              </a:defRPr>
            </a:lvl3pPr>
            <a:lvl4pPr algn="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80808"/>
                </a:solidFill>
                <a:latin typeface="Arial" charset="0"/>
              </a:defRPr>
            </a:lvl4pPr>
            <a:lvl5pPr algn="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80808"/>
                </a:solidFill>
                <a:latin typeface="Arial" charset="0"/>
              </a:defRPr>
            </a:lvl5pPr>
            <a:lvl6pPr marL="457200" algn="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80808"/>
                </a:solidFill>
                <a:latin typeface="Arial" charset="0"/>
              </a:defRPr>
            </a:lvl6pPr>
            <a:lvl7pPr marL="914400" algn="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80808"/>
                </a:solidFill>
                <a:latin typeface="Arial" charset="0"/>
              </a:defRPr>
            </a:lvl7pPr>
            <a:lvl8pPr marL="1371600" algn="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80808"/>
                </a:solidFill>
                <a:latin typeface="Arial" charset="0"/>
              </a:defRPr>
            </a:lvl8pPr>
            <a:lvl9pPr marL="1828800" algn="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80808"/>
                </a:solidFill>
                <a:latin typeface="Arial" charset="0"/>
              </a:defRPr>
            </a:lvl9pPr>
          </a:lstStyle>
          <a:p>
            <a:pPr algn="ctr"/>
            <a:r>
              <a:rPr lang="en-US" sz="1800" dirty="0">
                <a:solidFill>
                  <a:srgbClr val="CC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charset="0"/>
              </a:rPr>
              <a:t>Will Davis, </a:t>
            </a:r>
            <a:r>
              <a:rPr lang="en-US" sz="1800" dirty="0" smtClean="0">
                <a:solidFill>
                  <a:srgbClr val="CC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charset="0"/>
              </a:rPr>
              <a:t>GISP</a:t>
            </a:r>
            <a:endParaRPr lang="en-US" sz="1800" dirty="0">
              <a:solidFill>
                <a:srgbClr val="CC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charset="0"/>
            </a:endParaRPr>
          </a:p>
          <a:p>
            <a:pPr algn="ctr"/>
            <a:r>
              <a:rPr lang="en-US" sz="1800" dirty="0" smtClean="0">
                <a:solidFill>
                  <a:srgbClr val="CC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charset="0"/>
              </a:rPr>
              <a:t>Operations, Lake </a:t>
            </a:r>
            <a:r>
              <a:rPr lang="en-US" sz="1800" dirty="0">
                <a:solidFill>
                  <a:srgbClr val="CC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charset="0"/>
              </a:rPr>
              <a:t>County Schools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905959" y="1461024"/>
            <a:ext cx="3562187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i="1" dirty="0" smtClean="0">
                <a:solidFill>
                  <a:schemeClr val="tx1">
                    <a:lumMod val="50000"/>
                  </a:schemeClr>
                </a:solidFill>
                <a:latin typeface="CentSchbook BT" pitchFamily="18" charset="0"/>
              </a:rPr>
              <a:t>“I’ve rarely seen 100% engagement in any lesson activity as I have with ArcGIS Explorer Online.  It was a great success!”</a:t>
            </a:r>
          </a:p>
          <a:p>
            <a:endParaRPr lang="en-US" sz="1000" b="1" dirty="0" smtClean="0">
              <a:solidFill>
                <a:schemeClr val="tx1">
                  <a:lumMod val="50000"/>
                </a:schemeClr>
              </a:solidFill>
              <a:latin typeface="CentSchbook BT" pitchFamily="18" charset="0"/>
            </a:endParaRPr>
          </a:p>
          <a:p>
            <a:r>
              <a:rPr lang="en-US" b="1" dirty="0" smtClean="0">
                <a:solidFill>
                  <a:schemeClr val="tx1">
                    <a:lumMod val="50000"/>
                  </a:schemeClr>
                </a:solidFill>
                <a:latin typeface="CentSchbook BT" pitchFamily="18" charset="0"/>
              </a:rPr>
              <a:t>Diane Reid-Goolsby, </a:t>
            </a:r>
          </a:p>
          <a:p>
            <a:r>
              <a:rPr lang="en-US" sz="1400" b="1" dirty="0" smtClean="0">
                <a:solidFill>
                  <a:schemeClr val="tx1">
                    <a:lumMod val="50000"/>
                  </a:schemeClr>
                </a:solidFill>
                <a:latin typeface="CentSchbook BT" pitchFamily="18" charset="0"/>
              </a:rPr>
              <a:t>6th Grade Geography </a:t>
            </a:r>
            <a:r>
              <a:rPr lang="en-US" sz="1400" b="1" dirty="0" smtClean="0">
                <a:solidFill>
                  <a:schemeClr val="tx1">
                    <a:lumMod val="50000"/>
                  </a:schemeClr>
                </a:solidFill>
                <a:latin typeface="CentSchbook BT" pitchFamily="18" charset="0"/>
              </a:rPr>
              <a:t>Teacher</a:t>
            </a:r>
          </a:p>
          <a:p>
            <a:r>
              <a:rPr lang="en-US" sz="1400" b="1" dirty="0" smtClean="0">
                <a:solidFill>
                  <a:schemeClr val="tx1">
                    <a:lumMod val="50000"/>
                  </a:schemeClr>
                </a:solidFill>
                <a:latin typeface="CentSchbook BT" pitchFamily="18" charset="0"/>
              </a:rPr>
              <a:t>Tavares Middle School</a:t>
            </a:r>
            <a:endParaRPr lang="en-US" sz="1400" b="1" dirty="0">
              <a:solidFill>
                <a:schemeClr val="tx1">
                  <a:lumMod val="50000"/>
                </a:schemeClr>
              </a:solidFill>
              <a:latin typeface="CentSchbook BT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1641945"/>
            <a:ext cx="2562970" cy="384445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Rectangle 4"/>
          <p:cNvSpPr>
            <a:spLocks noGrp="1" noChangeArrowheads="1"/>
          </p:cNvSpPr>
          <p:nvPr>
            <p:ph type="title"/>
          </p:nvPr>
        </p:nvSpPr>
        <p:spPr>
          <a:xfrm>
            <a:off x="152400" y="304800"/>
            <a:ext cx="8839200" cy="914400"/>
          </a:xfrm>
          <a:effectLst/>
        </p:spPr>
        <p:txBody>
          <a:bodyPr/>
          <a:lstStyle/>
          <a:p>
            <a:pPr algn="ctr"/>
            <a:r>
              <a:rPr lang="en-US" sz="3800" b="1" u="sng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ヒラギノ角ゴ Pro W3"/>
              </a:rPr>
              <a:t>Student </a:t>
            </a:r>
            <a:r>
              <a:rPr lang="en-US" sz="3800" b="1" u="sng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ヒラギノ角ゴ Pro W3"/>
              </a:rPr>
              <a:t>Motivation with Technology</a:t>
            </a:r>
            <a:endParaRPr lang="en-US" sz="3800" b="1" dirty="0" smtClean="0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ea typeface="ヒラギノ角ゴ Pro W3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4400" y="6136219"/>
            <a:ext cx="412899" cy="53748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426809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8"/>
          <p:cNvSpPr>
            <a:spLocks noChangeArrowheads="1"/>
          </p:cNvSpPr>
          <p:nvPr/>
        </p:nvSpPr>
        <p:spPr bwMode="auto">
          <a:xfrm>
            <a:off x="3611218" y="1926535"/>
            <a:ext cx="4876800" cy="33147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 dirty="0"/>
          </a:p>
        </p:txBody>
      </p:sp>
      <p:sp>
        <p:nvSpPr>
          <p:cNvPr id="36870" name="Rectangle 6"/>
          <p:cNvSpPr>
            <a:spLocks noGrp="1" noChangeArrowheads="1"/>
          </p:cNvSpPr>
          <p:nvPr>
            <p:ph type="body" idx="1"/>
          </p:nvPr>
        </p:nvSpPr>
        <p:spPr>
          <a:xfrm>
            <a:off x="644104" y="1524000"/>
            <a:ext cx="7831206" cy="3920987"/>
          </a:xfrm>
        </p:spPr>
        <p:txBody>
          <a:bodyPr/>
          <a:lstStyle/>
          <a:p>
            <a:pPr>
              <a:defRPr/>
            </a:pPr>
            <a:r>
              <a:rPr lang="de-DE" sz="28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rPr>
              <a:t>Hardware</a:t>
            </a:r>
          </a:p>
          <a:p>
            <a:pPr>
              <a:buFontTx/>
              <a:buNone/>
              <a:defRPr/>
            </a:pPr>
            <a:r>
              <a:rPr lang="de-DE" sz="14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rPr>
              <a:t>	computers, printers, servers</a:t>
            </a:r>
          </a:p>
          <a:p>
            <a:pPr>
              <a:defRPr/>
            </a:pPr>
            <a:r>
              <a:rPr lang="de-DE" sz="28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rPr>
              <a:t>Software</a:t>
            </a:r>
          </a:p>
          <a:p>
            <a:pPr>
              <a:buFontTx/>
              <a:buNone/>
              <a:defRPr/>
            </a:pPr>
            <a:r>
              <a:rPr lang="de-DE" sz="14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rPr>
              <a:t>	programs, applications  </a:t>
            </a:r>
          </a:p>
          <a:p>
            <a:pPr>
              <a:defRPr/>
            </a:pPr>
            <a:r>
              <a:rPr lang="de-DE" sz="28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rPr>
              <a:t>Data</a:t>
            </a:r>
          </a:p>
          <a:p>
            <a:pPr>
              <a:buFontTx/>
              <a:buNone/>
              <a:defRPr/>
            </a:pPr>
            <a:r>
              <a:rPr lang="de-DE" sz="14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rPr>
              <a:t>	information,  tables,</a:t>
            </a:r>
          </a:p>
          <a:p>
            <a:pPr>
              <a:buFontTx/>
              <a:buNone/>
              <a:defRPr/>
            </a:pPr>
            <a:r>
              <a:rPr lang="de-DE" sz="14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rPr>
              <a:t>	spreadsheets, databases</a:t>
            </a:r>
          </a:p>
          <a:p>
            <a:pPr>
              <a:defRPr/>
            </a:pPr>
            <a:r>
              <a:rPr lang="de-DE" sz="28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rPr>
              <a:t>Methods</a:t>
            </a:r>
          </a:p>
          <a:p>
            <a:pPr>
              <a:buFontTx/>
              <a:buNone/>
              <a:defRPr/>
            </a:pPr>
            <a:r>
              <a:rPr lang="de-DE" sz="14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rPr>
              <a:t>	how to ask questions</a:t>
            </a:r>
          </a:p>
          <a:p>
            <a:pPr>
              <a:defRPr/>
            </a:pPr>
            <a:r>
              <a:rPr lang="de-DE" sz="28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rPr>
              <a:t>People</a:t>
            </a:r>
          </a:p>
          <a:p>
            <a:pPr>
              <a:buFontTx/>
              <a:buNone/>
              <a:defRPr/>
            </a:pPr>
            <a:endParaRPr lang="de-DE" sz="1400" dirty="0" smtClean="0">
              <a:cs typeface="+mn-cs"/>
            </a:endParaRPr>
          </a:p>
        </p:txBody>
      </p:sp>
      <p:pic>
        <p:nvPicPr>
          <p:cNvPr id="29700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57600" y="1863588"/>
            <a:ext cx="4495386" cy="335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Rectangle 4"/>
          <p:cNvSpPr>
            <a:spLocks noGrp="1" noChangeArrowheads="1"/>
          </p:cNvSpPr>
          <p:nvPr>
            <p:ph type="title"/>
          </p:nvPr>
        </p:nvSpPr>
        <p:spPr>
          <a:xfrm>
            <a:off x="152400" y="304800"/>
            <a:ext cx="8839200" cy="914400"/>
          </a:xfrm>
          <a:effectLst/>
        </p:spPr>
        <p:txBody>
          <a:bodyPr/>
          <a:lstStyle/>
          <a:p>
            <a:pPr algn="ctr"/>
            <a:r>
              <a:rPr lang="en-US" sz="4000" b="1" u="sng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ヒラギノ角ゴ Pro W3"/>
              </a:rPr>
              <a:t>What are the components of GIS?</a:t>
            </a:r>
            <a:endParaRPr lang="en-US" sz="4000" b="1" dirty="0" smtClean="0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ea typeface="ヒラギノ角ゴ Pro W3"/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4400" y="6136219"/>
            <a:ext cx="412899" cy="53748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052377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4"/>
          <p:cNvSpPr>
            <a:spLocks noGrp="1" noChangeArrowheads="1"/>
          </p:cNvSpPr>
          <p:nvPr>
            <p:ph type="title"/>
          </p:nvPr>
        </p:nvSpPr>
        <p:spPr>
          <a:xfrm>
            <a:off x="152400" y="304800"/>
            <a:ext cx="8839200" cy="914400"/>
          </a:xfrm>
          <a:effectLst/>
        </p:spPr>
        <p:txBody>
          <a:bodyPr/>
          <a:lstStyle/>
          <a:p>
            <a:pPr algn="ctr"/>
            <a:r>
              <a:rPr lang="en-US" sz="4000" b="1" u="sng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ヒラギノ角ゴ Pro W3"/>
              </a:rPr>
              <a:t>Infrastructure Requirements</a:t>
            </a:r>
            <a:endParaRPr lang="en-US" sz="4000" b="1" dirty="0" smtClean="0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ea typeface="ヒラギノ角ゴ Pro W3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4400" y="6136219"/>
            <a:ext cx="412899" cy="53748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Rectangle 6"/>
          <p:cNvSpPr txBox="1">
            <a:spLocks noChangeArrowheads="1"/>
          </p:cNvSpPr>
          <p:nvPr/>
        </p:nvSpPr>
        <p:spPr bwMode="auto">
          <a:xfrm>
            <a:off x="1378792" y="1447800"/>
            <a:ext cx="636773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rgbClr val="080808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400" b="1">
                <a:solidFill>
                  <a:srgbClr val="080808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rgbClr val="080808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080808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80808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80808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80808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80808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80808"/>
                </a:solidFill>
                <a:latin typeface="+mn-lt"/>
              </a:defRPr>
            </a:lvl9pPr>
          </a:lstStyle>
          <a:p>
            <a:pPr>
              <a:defRPr/>
            </a:pPr>
            <a:r>
              <a:rPr lang="de-DE" sz="2400" kern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Computer </a:t>
            </a:r>
            <a:r>
              <a:rPr lang="de-DE" sz="2400" kern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hardware</a:t>
            </a:r>
          </a:p>
          <a:p>
            <a:pPr>
              <a:defRPr/>
            </a:pPr>
            <a:r>
              <a:rPr lang="de-DE" sz="2400" kern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Network </a:t>
            </a:r>
            <a:r>
              <a:rPr lang="de-DE" sz="2400" kern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connectivity</a:t>
            </a:r>
          </a:p>
          <a:p>
            <a:pPr>
              <a:defRPr/>
            </a:pPr>
            <a:r>
              <a:rPr lang="de-DE" sz="2400" kern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Educator </a:t>
            </a:r>
            <a:r>
              <a:rPr lang="de-DE" sz="2400" kern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knowledge &amp; experience</a:t>
            </a:r>
            <a:endParaRPr lang="de-DE" sz="2400" kern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defRPr/>
            </a:pPr>
            <a:r>
              <a:rPr lang="de-DE" sz="2400" kern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Circulum materials available</a:t>
            </a:r>
          </a:p>
          <a:p>
            <a:pPr>
              <a:defRPr/>
            </a:pPr>
            <a:r>
              <a:rPr lang="de-DE" sz="2400" kern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Acquired an educational site-wide license</a:t>
            </a:r>
          </a:p>
          <a:p>
            <a:pPr lvl="1">
              <a:defRPr/>
            </a:pPr>
            <a:r>
              <a:rPr lang="de-DE" sz="2000" b="0" kern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+30 </a:t>
            </a:r>
            <a:r>
              <a:rPr lang="de-DE" sz="2000" b="0" kern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license platforms with </a:t>
            </a:r>
            <a:r>
              <a:rPr lang="de-DE" sz="2000" b="0" u="sng" kern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unlimited use</a:t>
            </a:r>
          </a:p>
          <a:p>
            <a:pPr lvl="1">
              <a:defRPr/>
            </a:pPr>
            <a:r>
              <a:rPr lang="de-DE" sz="2000" b="0" kern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Desktop, </a:t>
            </a:r>
            <a:r>
              <a:rPr lang="de-DE" sz="2000" b="0" kern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server, tablet </a:t>
            </a:r>
            <a:r>
              <a:rPr lang="de-DE" sz="2000" b="0" kern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&amp; smartphone platforms</a:t>
            </a:r>
          </a:p>
          <a:p>
            <a:pPr lvl="1">
              <a:defRPr/>
            </a:pPr>
            <a:r>
              <a:rPr lang="de-DE" sz="2000" b="0" kern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Mobile (IOS, Windows Mobile &amp; Android)</a:t>
            </a:r>
          </a:p>
          <a:p>
            <a:pPr lvl="1">
              <a:defRPr/>
            </a:pPr>
            <a:r>
              <a:rPr lang="de-DE" sz="2000" b="0" kern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Business &amp; community analyst applications</a:t>
            </a:r>
          </a:p>
          <a:p>
            <a:pPr lvl="1">
              <a:defRPr/>
            </a:pPr>
            <a:r>
              <a:rPr lang="de-DE" sz="2000" b="0" kern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Cloud-based applications with ArcGIS </a:t>
            </a:r>
            <a:r>
              <a:rPr lang="de-DE" sz="2000" b="0" kern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Online</a:t>
            </a:r>
            <a:endParaRPr lang="de-DE" sz="2000" b="0" kern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defRPr/>
            </a:pPr>
            <a:endParaRPr lang="de-DE" sz="2400" i="1" kern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buFontTx/>
              <a:buNone/>
              <a:defRPr/>
            </a:pPr>
            <a:endParaRPr lang="de-DE" kern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346974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4"/>
          <p:cNvSpPr>
            <a:spLocks noGrp="1" noChangeArrowheads="1"/>
          </p:cNvSpPr>
          <p:nvPr>
            <p:ph type="title"/>
          </p:nvPr>
        </p:nvSpPr>
        <p:spPr>
          <a:xfrm>
            <a:off x="152400" y="304800"/>
            <a:ext cx="8839200" cy="914400"/>
          </a:xfrm>
          <a:effectLst/>
        </p:spPr>
        <p:txBody>
          <a:bodyPr/>
          <a:lstStyle/>
          <a:p>
            <a:pPr algn="ctr"/>
            <a:r>
              <a:rPr lang="en-US" sz="4000" b="1" u="sng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ヒラギノ角ゴ Pro W3"/>
              </a:rPr>
              <a:t>Infrastructure Requirements</a:t>
            </a:r>
            <a:endParaRPr lang="en-US" sz="4000" b="1" dirty="0" smtClean="0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ea typeface="ヒラギノ角ゴ Pro W3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4400" y="6136219"/>
            <a:ext cx="412899" cy="53748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Rectangle 6"/>
          <p:cNvSpPr txBox="1">
            <a:spLocks noChangeArrowheads="1"/>
          </p:cNvSpPr>
          <p:nvPr/>
        </p:nvSpPr>
        <p:spPr bwMode="auto">
          <a:xfrm>
            <a:off x="694426" y="1447800"/>
            <a:ext cx="773933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rgbClr val="080808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400" b="1">
                <a:solidFill>
                  <a:srgbClr val="080808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rgbClr val="080808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080808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80808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80808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80808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80808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80808"/>
                </a:solidFill>
                <a:latin typeface="+mn-lt"/>
              </a:defRPr>
            </a:lvl9pPr>
          </a:lstStyle>
          <a:p>
            <a:pPr>
              <a:defRPr/>
            </a:pPr>
            <a:r>
              <a:rPr lang="de-DE" sz="2400" kern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Circulum &amp; informational materials </a:t>
            </a:r>
            <a:r>
              <a:rPr lang="de-DE" sz="2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available</a:t>
            </a:r>
          </a:p>
          <a:p>
            <a:pPr lvl="1">
              <a:defRPr/>
            </a:pPr>
            <a:r>
              <a:rPr lang="de-DE" sz="2000" b="0" kern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National Science Foundation (NSF)</a:t>
            </a:r>
          </a:p>
          <a:p>
            <a:pPr lvl="1">
              <a:defRPr/>
            </a:pPr>
            <a:r>
              <a:rPr lang="de-DE" sz="2000" b="0" kern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U.S. Geological Survey (USGS)</a:t>
            </a:r>
          </a:p>
          <a:p>
            <a:pPr lvl="1">
              <a:defRPr/>
            </a:pPr>
            <a:r>
              <a:rPr lang="de-DE" sz="2000" b="0" kern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National Geographic </a:t>
            </a:r>
            <a:r>
              <a:rPr lang="de-DE" sz="2000" b="0" kern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Society – </a:t>
            </a:r>
            <a:r>
              <a:rPr lang="de-DE" sz="2000" b="0" kern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Geo-Literacy Project</a:t>
            </a:r>
            <a:endParaRPr lang="de-DE" sz="2000" b="0" kern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>
              <a:defRPr/>
            </a:pPr>
            <a:r>
              <a:rPr lang="de-DE" sz="2000" b="0" kern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Institute for the Application of Geospatial Technology (IAGT</a:t>
            </a:r>
            <a:r>
              <a:rPr lang="de-DE" sz="2000" b="0" kern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</a:p>
          <a:p>
            <a:pPr lvl="1">
              <a:defRPr/>
            </a:pPr>
            <a:r>
              <a:rPr lang="de-DE" sz="2000" b="0" kern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GIS &amp; Science Blog</a:t>
            </a:r>
            <a:endParaRPr lang="de-DE" sz="2000" b="0" kern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>
              <a:defRPr/>
            </a:pPr>
            <a:r>
              <a:rPr lang="de-DE" sz="2000" b="0" kern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ESRI or GIS.com</a:t>
            </a:r>
          </a:p>
          <a:p>
            <a:pPr lvl="1">
              <a:defRPr/>
            </a:pPr>
            <a:r>
              <a:rPr lang="de-DE" sz="2000" b="0" kern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GIS2GPS Portal</a:t>
            </a:r>
          </a:p>
          <a:p>
            <a:pPr lvl="1">
              <a:defRPr/>
            </a:pPr>
            <a:r>
              <a:rPr lang="de-DE" sz="2000" b="0" kern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Slideshare</a:t>
            </a:r>
          </a:p>
          <a:p>
            <a:pPr lvl="1">
              <a:defRPr/>
            </a:pPr>
            <a:r>
              <a:rPr lang="de-DE" sz="2000" b="0" kern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District‘s site</a:t>
            </a:r>
            <a:endParaRPr lang="de-DE" sz="2000" b="0" kern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>
              <a:defRPr/>
            </a:pPr>
            <a:endParaRPr lang="de-DE" sz="2000" b="0" kern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>
              <a:defRPr/>
            </a:pPr>
            <a:endParaRPr lang="de-DE" sz="2000" b="0" kern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>
              <a:defRPr/>
            </a:pPr>
            <a:endParaRPr lang="de-DE" sz="2000" b="0" u="sng" kern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>
              <a:defRPr/>
            </a:pPr>
            <a:endParaRPr lang="de-DE" sz="2000" b="0" u="sng" kern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  <a:defRPr/>
            </a:pPr>
            <a:endParaRPr lang="de-DE" sz="2400" i="1" kern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buFontTx/>
              <a:buNone/>
              <a:defRPr/>
            </a:pPr>
            <a:endParaRPr lang="de-DE" kern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6200" y="3886200"/>
            <a:ext cx="4222121" cy="2362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96076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4"/>
          <p:cNvSpPr>
            <a:spLocks noGrp="1" noChangeArrowheads="1"/>
          </p:cNvSpPr>
          <p:nvPr>
            <p:ph type="title"/>
          </p:nvPr>
        </p:nvSpPr>
        <p:spPr>
          <a:xfrm>
            <a:off x="152400" y="304800"/>
            <a:ext cx="8839200" cy="914400"/>
          </a:xfrm>
          <a:effectLst/>
        </p:spPr>
        <p:txBody>
          <a:bodyPr/>
          <a:lstStyle/>
          <a:p>
            <a:pPr algn="ctr"/>
            <a:r>
              <a:rPr lang="en-US" sz="4000" u="sng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ヒラギノ角ゴ Pro W3"/>
              </a:rPr>
              <a:t>Moving the Bar Forward</a:t>
            </a:r>
            <a:endParaRPr lang="en-US" sz="4000" b="1" dirty="0" smtClean="0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ea typeface="ヒラギノ角ゴ Pro W3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7104" y="1524000"/>
            <a:ext cx="5562600" cy="41580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953454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4"/>
          <p:cNvSpPr>
            <a:spLocks noGrp="1" noChangeArrowheads="1"/>
          </p:cNvSpPr>
          <p:nvPr>
            <p:ph type="title"/>
          </p:nvPr>
        </p:nvSpPr>
        <p:spPr>
          <a:xfrm>
            <a:off x="1066800" y="1524000"/>
            <a:ext cx="7010400" cy="3368618"/>
          </a:xfrm>
          <a:effectLst/>
        </p:spPr>
        <p:txBody>
          <a:bodyPr/>
          <a:lstStyle/>
          <a:p>
            <a:pPr algn="ctr"/>
            <a:r>
              <a:rPr lang="en-US" sz="5400" b="1" u="sng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ヒラギノ角ゴ Pro W3"/>
              </a:rPr>
              <a:t>Question – Part 2:</a:t>
            </a:r>
            <a:r>
              <a:rPr lang="en-US" sz="5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ヒラギノ角ゴ Pro W3"/>
              </a:rPr>
              <a:t/>
            </a:r>
            <a:br>
              <a:rPr lang="en-US" sz="5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ヒラギノ角ゴ Pro W3"/>
              </a:rPr>
            </a:br>
            <a:r>
              <a:rPr lang="en-US" sz="5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ヒラギノ角ゴ Pro W3"/>
              </a:rPr>
              <a:t/>
            </a:r>
            <a:br>
              <a:rPr lang="en-US" sz="5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ヒラギノ角ゴ Pro W3"/>
              </a:rPr>
            </a:br>
            <a:r>
              <a:rPr lang="en-US" sz="54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ヒラギノ角ゴ Pro W3"/>
              </a:rPr>
              <a:t>W</a:t>
            </a:r>
            <a:r>
              <a:rPr lang="en-US" sz="54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ヒラギノ角ゴ Pro W3"/>
              </a:rPr>
              <a:t>hy </a:t>
            </a:r>
            <a:r>
              <a:rPr lang="en-US" sz="5400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ヒラギノ角ゴ Pro W3"/>
              </a:rPr>
              <a:t>is it important</a:t>
            </a:r>
            <a:r>
              <a:rPr lang="en-US" sz="54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ヒラギノ角ゴ Pro W3"/>
              </a:rPr>
              <a:t>?</a:t>
            </a:r>
            <a:br>
              <a:rPr lang="en-US" sz="54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ヒラギノ角ゴ Pro W3"/>
              </a:rPr>
            </a:br>
            <a:r>
              <a:rPr lang="en-US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ヒラギノ角ゴ Pro W3"/>
              </a:rPr>
              <a:t>(to student learning &amp; success)</a:t>
            </a:r>
            <a:endParaRPr lang="en-US" b="1" dirty="0" smtClean="0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ea typeface="ヒラギノ角ゴ Pro W3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4400" y="6136219"/>
            <a:ext cx="412899" cy="53748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6818012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0330" y="533400"/>
            <a:ext cx="8134184" cy="1780430"/>
          </a:xfrm>
        </p:spPr>
        <p:txBody>
          <a:bodyPr/>
          <a:lstStyle/>
          <a:p>
            <a:pPr algn="ctr">
              <a:defRPr/>
            </a:pPr>
            <a:r>
              <a:rPr lang="en-US" sz="4000" u="sng" dirty="0" smtClean="0">
                <a:ea typeface="ヒラギノ角ゴ Pro W3"/>
              </a:rPr>
              <a:t>Geo-literacy</a:t>
            </a:r>
            <a:r>
              <a:rPr lang="en-US" sz="4000" dirty="0" smtClean="0">
                <a:ea typeface="ヒラギノ角ゴ Pro W3"/>
              </a:rPr>
              <a:t/>
            </a:r>
            <a:br>
              <a:rPr lang="en-US" sz="4000" dirty="0" smtClean="0">
                <a:ea typeface="ヒラギノ角ゴ Pro W3"/>
              </a:rPr>
            </a:br>
            <a:r>
              <a:rPr lang="en-US" dirty="0" smtClean="0">
                <a:ea typeface="ヒラギノ角ゴ Pro W3"/>
              </a:rPr>
              <a:t>from </a:t>
            </a:r>
            <a:r>
              <a:rPr lang="en-US" dirty="0" smtClean="0">
                <a:ea typeface="ヒラギノ角ゴ Pro W3"/>
              </a:rPr>
              <a:t>National Geographic </a:t>
            </a:r>
            <a:r>
              <a:rPr lang="en-US" dirty="0" smtClean="0">
                <a:ea typeface="ヒラギノ角ゴ Pro W3"/>
              </a:rPr>
              <a:t/>
            </a:r>
            <a:br>
              <a:rPr lang="en-US" dirty="0" smtClean="0">
                <a:ea typeface="ヒラギノ角ゴ Pro W3"/>
              </a:rPr>
            </a:br>
            <a:r>
              <a:rPr lang="en-US" sz="2400" dirty="0" smtClean="0">
                <a:ea typeface="ヒラギノ角ゴ Pro W3"/>
              </a:rPr>
              <a:t>(Preparing for Decision-Making in the 21 Century)</a:t>
            </a:r>
            <a:endParaRPr lang="en-US" sz="2400" dirty="0" smtClean="0">
              <a:ea typeface="ヒラギノ角ゴ Pro W3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4400" y="6136219"/>
            <a:ext cx="412899" cy="53748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8287" y="2516886"/>
            <a:ext cx="3670173" cy="36553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637180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70" name="Rectangle 6"/>
          <p:cNvSpPr>
            <a:spLocks noGrp="1" noChangeArrowheads="1"/>
          </p:cNvSpPr>
          <p:nvPr>
            <p:ph type="body" idx="1"/>
          </p:nvPr>
        </p:nvSpPr>
        <p:spPr>
          <a:xfrm>
            <a:off x="1524000" y="1524000"/>
            <a:ext cx="6096000" cy="4191000"/>
          </a:xfrm>
        </p:spPr>
        <p:txBody>
          <a:bodyPr/>
          <a:lstStyle/>
          <a:p>
            <a:pPr>
              <a:defRPr/>
            </a:pPr>
            <a:r>
              <a:rPr lang="de-DE" sz="28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rPr>
              <a:t>Critical thinking</a:t>
            </a:r>
            <a:endParaRPr lang="de-DE" sz="2800" b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endParaRPr>
          </a:p>
          <a:p>
            <a:pPr>
              <a:defRPr/>
            </a:pPr>
            <a:r>
              <a:rPr lang="de-DE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Cross-disciplinary </a:t>
            </a:r>
            <a:r>
              <a:rPr lang="de-DE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problem </a:t>
            </a:r>
            <a:r>
              <a:rPr lang="de-DE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solving</a:t>
            </a:r>
          </a:p>
          <a:p>
            <a:pPr>
              <a:defRPr/>
            </a:pPr>
            <a:r>
              <a:rPr lang="de-DE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Connects STEM‘s focus discipines</a:t>
            </a:r>
            <a:endParaRPr lang="de-DE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defRPr/>
            </a:pPr>
            <a:r>
              <a:rPr lang="de-DE" sz="28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rPr>
              <a:t>Real-world </a:t>
            </a:r>
            <a:r>
              <a:rPr lang="de-DE" sz="28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rPr>
              <a:t>concepts</a:t>
            </a:r>
          </a:p>
          <a:p>
            <a:pPr>
              <a:defRPr/>
            </a:pPr>
            <a:r>
              <a:rPr lang="de-DE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Pathway to best </a:t>
            </a:r>
            <a:r>
              <a:rPr lang="de-DE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solutions</a:t>
            </a:r>
          </a:p>
          <a:p>
            <a:pPr>
              <a:defRPr/>
            </a:pPr>
            <a:r>
              <a:rPr lang="de-DE" sz="28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rPr>
              <a:t>Problem-based </a:t>
            </a:r>
            <a:r>
              <a:rPr lang="de-DE" sz="28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rPr>
              <a:t>learning (PBL)</a:t>
            </a:r>
          </a:p>
          <a:p>
            <a:pPr>
              <a:defRPr/>
            </a:pPr>
            <a:r>
              <a:rPr lang="de-DE" sz="28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rPr>
              <a:t>Great motivational tool</a:t>
            </a:r>
          </a:p>
          <a:p>
            <a:pPr>
              <a:defRPr/>
            </a:pPr>
            <a:r>
              <a:rPr lang="de-DE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Involves latest </a:t>
            </a:r>
            <a:r>
              <a:rPr lang="de-DE" sz="28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rPr>
              <a:t>technology</a:t>
            </a:r>
          </a:p>
        </p:txBody>
      </p:sp>
      <p:sp>
        <p:nvSpPr>
          <p:cNvPr id="12" name="Rectangle 4"/>
          <p:cNvSpPr>
            <a:spLocks noGrp="1" noChangeArrowheads="1"/>
          </p:cNvSpPr>
          <p:nvPr>
            <p:ph type="title"/>
          </p:nvPr>
        </p:nvSpPr>
        <p:spPr>
          <a:xfrm>
            <a:off x="152400" y="304800"/>
            <a:ext cx="8839200" cy="914400"/>
          </a:xfrm>
          <a:effectLst/>
        </p:spPr>
        <p:txBody>
          <a:bodyPr/>
          <a:lstStyle/>
          <a:p>
            <a:pPr algn="ctr"/>
            <a:r>
              <a:rPr lang="en-US" sz="4000" b="1" u="sng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ヒラギノ角ゴ Pro W3"/>
              </a:rPr>
              <a:t>Learning Important Skillsets</a:t>
            </a:r>
            <a:endParaRPr lang="en-US" sz="4000" b="1" dirty="0" smtClean="0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ea typeface="ヒラギノ角ゴ Pro W3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4400" y="6136219"/>
            <a:ext cx="412899" cy="53748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4366656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70" name="Rectangle 6"/>
          <p:cNvSpPr>
            <a:spLocks noGrp="1" noChangeArrowheads="1"/>
          </p:cNvSpPr>
          <p:nvPr>
            <p:ph type="body" idx="1"/>
          </p:nvPr>
        </p:nvSpPr>
        <p:spPr>
          <a:xfrm>
            <a:off x="424130" y="1371600"/>
            <a:ext cx="8279922" cy="3505200"/>
          </a:xfrm>
        </p:spPr>
        <p:txBody>
          <a:bodyPr/>
          <a:lstStyle/>
          <a:p>
            <a:pPr>
              <a:defRPr/>
            </a:pPr>
            <a:r>
              <a:rPr lang="de-DE" sz="24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Industry grew by double digits in early 2010‘s</a:t>
            </a:r>
          </a:p>
          <a:p>
            <a:pPr>
              <a:defRPr/>
            </a:pPr>
            <a:r>
              <a:rPr lang="de-DE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Is considered a </a:t>
            </a:r>
            <a:r>
              <a:rPr lang="de-DE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“high </a:t>
            </a:r>
            <a:r>
              <a:rPr lang="de-DE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growth </a:t>
            </a:r>
            <a:r>
              <a:rPr lang="de-DE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industry“ </a:t>
            </a:r>
            <a:r>
              <a:rPr lang="de-DE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de-DE" sz="16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Dept. </a:t>
            </a:r>
            <a:r>
              <a:rPr lang="de-DE" sz="16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</a:t>
            </a:r>
            <a:r>
              <a:rPr lang="de-DE" sz="16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 Labor)</a:t>
            </a:r>
            <a:endParaRPr lang="de-DE" sz="1600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defRPr/>
            </a:pPr>
            <a:r>
              <a:rPr lang="de-DE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Expected annual growth of </a:t>
            </a:r>
            <a:r>
              <a:rPr lang="de-DE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35% each year through 2020</a:t>
            </a:r>
          </a:p>
          <a:p>
            <a:pPr>
              <a:defRPr/>
            </a:pPr>
            <a:r>
              <a:rPr lang="de-DE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Florida was 4th of top 10 job postings states in GIS</a:t>
            </a:r>
          </a:p>
          <a:p>
            <a:pPr>
              <a:defRPr/>
            </a:pPr>
            <a:r>
              <a:rPr lang="de-DE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Can earn an annual salary of up to $70,000</a:t>
            </a:r>
          </a:p>
          <a:p>
            <a:pPr>
              <a:defRPr/>
            </a:pPr>
            <a:r>
              <a:rPr lang="de-DE" sz="24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GIS Analyst (Information Technology Sector) rank in top 100 of Best Jobs in America </a:t>
            </a:r>
            <a:r>
              <a:rPr lang="de-DE" sz="16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de-DE" sz="1600" b="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CNN Money)</a:t>
            </a:r>
          </a:p>
          <a:p>
            <a:pPr>
              <a:defRPr/>
            </a:pPr>
            <a:r>
              <a:rPr lang="de-DE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Diversity of available jobs based on all educational levels</a:t>
            </a:r>
            <a:endParaRPr lang="de-DE" sz="2800" b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endParaRPr>
          </a:p>
        </p:txBody>
      </p:sp>
      <p:sp>
        <p:nvSpPr>
          <p:cNvPr id="12" name="Rectangle 4"/>
          <p:cNvSpPr>
            <a:spLocks noGrp="1" noChangeArrowheads="1"/>
          </p:cNvSpPr>
          <p:nvPr>
            <p:ph type="title"/>
          </p:nvPr>
        </p:nvSpPr>
        <p:spPr>
          <a:xfrm>
            <a:off x="152400" y="304800"/>
            <a:ext cx="8839200" cy="914400"/>
          </a:xfrm>
          <a:effectLst/>
        </p:spPr>
        <p:txBody>
          <a:bodyPr/>
          <a:lstStyle/>
          <a:p>
            <a:pPr algn="ctr"/>
            <a:r>
              <a:rPr lang="en-US" sz="4000" b="1" u="sng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ヒラギノ角ゴ Pro W3"/>
              </a:rPr>
              <a:t>What is the GIS Job Market?</a:t>
            </a:r>
            <a:endParaRPr lang="en-US" sz="4000" b="1" dirty="0" smtClean="0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ea typeface="ヒラギノ角ゴ Pro W3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4400" y="6136219"/>
            <a:ext cx="412899" cy="53748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7626" y="5087392"/>
            <a:ext cx="2255353" cy="14658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899915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70" name="Rectangle 6"/>
          <p:cNvSpPr>
            <a:spLocks noGrp="1" noChangeArrowheads="1"/>
          </p:cNvSpPr>
          <p:nvPr>
            <p:ph type="body" idx="1"/>
          </p:nvPr>
        </p:nvSpPr>
        <p:spPr>
          <a:xfrm>
            <a:off x="1177504" y="1371600"/>
            <a:ext cx="3318296" cy="4114799"/>
          </a:xfrm>
        </p:spPr>
        <p:txBody>
          <a:bodyPr/>
          <a:lstStyle/>
          <a:p>
            <a:r>
              <a:rPr lang="en-US" sz="1800" b="1" dirty="0"/>
              <a:t>Computer Science</a:t>
            </a:r>
          </a:p>
          <a:p>
            <a:r>
              <a:rPr lang="en-US" sz="1800" b="1" dirty="0"/>
              <a:t>Electric/Gas Utilities</a:t>
            </a:r>
          </a:p>
          <a:p>
            <a:r>
              <a:rPr lang="en-US" sz="1800" b="1" dirty="0"/>
              <a:t>Business/Marketing</a:t>
            </a:r>
          </a:p>
          <a:p>
            <a:r>
              <a:rPr lang="en-US" sz="1800" b="1" dirty="0"/>
              <a:t>Telecommunications</a:t>
            </a:r>
          </a:p>
          <a:p>
            <a:r>
              <a:rPr lang="en-US" sz="1800" b="1" dirty="0"/>
              <a:t>Transportation Logistics</a:t>
            </a:r>
          </a:p>
          <a:p>
            <a:r>
              <a:rPr lang="en-US" sz="1800" b="1" dirty="0"/>
              <a:t>Petroleum &amp; Mining</a:t>
            </a:r>
          </a:p>
          <a:p>
            <a:r>
              <a:rPr lang="en-US" sz="1800" b="1" dirty="0"/>
              <a:t>Engineering</a:t>
            </a:r>
          </a:p>
          <a:p>
            <a:r>
              <a:rPr lang="en-US" sz="1800" b="1" dirty="0"/>
              <a:t>Water &amp; Wastewater</a:t>
            </a:r>
          </a:p>
          <a:p>
            <a:r>
              <a:rPr lang="en-US" sz="1800" b="1" dirty="0"/>
              <a:t>Health Care</a:t>
            </a:r>
          </a:p>
          <a:p>
            <a:r>
              <a:rPr lang="en-US" sz="1800" b="1" dirty="0"/>
              <a:t>Federal Government</a:t>
            </a:r>
          </a:p>
          <a:p>
            <a:r>
              <a:rPr lang="en-US" sz="1800" b="1" dirty="0"/>
              <a:t>Economics</a:t>
            </a:r>
          </a:p>
          <a:p>
            <a:r>
              <a:rPr lang="en-US" sz="1800" b="1" dirty="0"/>
              <a:t>Environmental </a:t>
            </a:r>
            <a:r>
              <a:rPr lang="en-US" sz="1800" b="1" dirty="0" smtClean="0"/>
              <a:t>Mgmt.</a:t>
            </a:r>
            <a:endParaRPr lang="de-DE" sz="1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buFontTx/>
              <a:buNone/>
              <a:defRPr/>
            </a:pPr>
            <a:endParaRPr lang="de-DE" sz="2800" b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endParaRPr>
          </a:p>
        </p:txBody>
      </p:sp>
      <p:sp>
        <p:nvSpPr>
          <p:cNvPr id="12" name="Rectangle 4"/>
          <p:cNvSpPr>
            <a:spLocks noGrp="1" noChangeArrowheads="1"/>
          </p:cNvSpPr>
          <p:nvPr>
            <p:ph type="title"/>
          </p:nvPr>
        </p:nvSpPr>
        <p:spPr>
          <a:xfrm>
            <a:off x="152400" y="304800"/>
            <a:ext cx="8839200" cy="914400"/>
          </a:xfrm>
          <a:effectLst/>
        </p:spPr>
        <p:txBody>
          <a:bodyPr/>
          <a:lstStyle/>
          <a:p>
            <a:pPr algn="ctr"/>
            <a:r>
              <a:rPr lang="en-US" sz="4000" b="1" u="sng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ヒラギノ角ゴ Pro W3"/>
              </a:rPr>
              <a:t>Types of jobs that use GIS</a:t>
            </a:r>
            <a:endParaRPr lang="en-US" sz="4000" b="1" dirty="0" smtClean="0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ea typeface="ヒラギノ角ゴ Pro W3"/>
            </a:endParaRPr>
          </a:p>
        </p:txBody>
      </p:sp>
      <p:sp>
        <p:nvSpPr>
          <p:cNvPr id="4" name="Rectangle 6"/>
          <p:cNvSpPr txBox="1">
            <a:spLocks noChangeArrowheads="1"/>
          </p:cNvSpPr>
          <p:nvPr/>
        </p:nvSpPr>
        <p:spPr bwMode="auto">
          <a:xfrm>
            <a:off x="4835104" y="1371600"/>
            <a:ext cx="3318296" cy="472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rgbClr val="080808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400" b="1">
                <a:solidFill>
                  <a:srgbClr val="080808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rgbClr val="080808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080808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80808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80808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80808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80808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80808"/>
                </a:solidFill>
                <a:latin typeface="+mn-lt"/>
              </a:defRPr>
            </a:lvl9pPr>
          </a:lstStyle>
          <a:p>
            <a:r>
              <a:rPr lang="en-US" sz="1800" b="1" dirty="0"/>
              <a:t>Local Government</a:t>
            </a:r>
          </a:p>
          <a:p>
            <a:r>
              <a:rPr lang="en-US" sz="1800" b="1" dirty="0"/>
              <a:t>School Districts</a:t>
            </a:r>
          </a:p>
          <a:p>
            <a:r>
              <a:rPr lang="en-US" sz="1800" b="1" dirty="0"/>
              <a:t>Geology</a:t>
            </a:r>
          </a:p>
          <a:p>
            <a:r>
              <a:rPr lang="en-US" sz="1800" b="1" dirty="0"/>
              <a:t>Military/Intelligence</a:t>
            </a:r>
          </a:p>
          <a:p>
            <a:r>
              <a:rPr lang="en-US" sz="1800" b="1" dirty="0"/>
              <a:t>Archeology</a:t>
            </a:r>
          </a:p>
          <a:p>
            <a:r>
              <a:rPr lang="en-US" sz="1800" b="1" dirty="0"/>
              <a:t>Sociology</a:t>
            </a:r>
          </a:p>
          <a:p>
            <a:r>
              <a:rPr lang="en-US" sz="1800" b="1" dirty="0"/>
              <a:t>Community Planning</a:t>
            </a:r>
          </a:p>
          <a:p>
            <a:r>
              <a:rPr lang="en-US" sz="1800" b="1" dirty="0"/>
              <a:t>Real Estate &amp; Cadastral</a:t>
            </a:r>
          </a:p>
          <a:p>
            <a:r>
              <a:rPr lang="en-US" sz="1800" b="1" dirty="0" smtClean="0"/>
              <a:t>Agriculture</a:t>
            </a:r>
            <a:endParaRPr lang="en-US" sz="1800" b="1" dirty="0"/>
          </a:p>
          <a:p>
            <a:r>
              <a:rPr lang="en-US" sz="1800" b="1" dirty="0"/>
              <a:t>Forestry</a:t>
            </a:r>
          </a:p>
          <a:p>
            <a:r>
              <a:rPr lang="en-US" sz="1800" b="1" dirty="0"/>
              <a:t>Public Safety</a:t>
            </a:r>
          </a:p>
          <a:p>
            <a:r>
              <a:rPr lang="en-US" sz="1800" b="1" dirty="0"/>
              <a:t>Risk Management</a:t>
            </a:r>
          </a:p>
          <a:p>
            <a:r>
              <a:rPr lang="en-US" sz="1800" b="1" dirty="0"/>
              <a:t>Aerial Photography</a:t>
            </a:r>
          </a:p>
          <a:p>
            <a:pPr algn="ctr">
              <a:buFontTx/>
              <a:buNone/>
              <a:defRPr/>
            </a:pPr>
            <a:endParaRPr lang="de-DE" kern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4400" y="6136219"/>
            <a:ext cx="412899" cy="53748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468333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4"/>
          <p:cNvSpPr>
            <a:spLocks noGrp="1" noChangeArrowheads="1"/>
          </p:cNvSpPr>
          <p:nvPr>
            <p:ph type="title"/>
          </p:nvPr>
        </p:nvSpPr>
        <p:spPr>
          <a:xfrm>
            <a:off x="990600" y="1447800"/>
            <a:ext cx="7161698" cy="2911418"/>
          </a:xfrm>
          <a:effectLst/>
        </p:spPr>
        <p:txBody>
          <a:bodyPr/>
          <a:lstStyle/>
          <a:p>
            <a:pPr algn="ctr"/>
            <a:r>
              <a:rPr lang="en-US" sz="5400" b="1" u="sng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ヒラギノ角ゴ Pro W3"/>
              </a:rPr>
              <a:t>Pondering Question:</a:t>
            </a:r>
            <a:r>
              <a:rPr lang="en-US" sz="5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ヒラギノ角ゴ Pro W3"/>
              </a:rPr>
              <a:t/>
            </a:r>
            <a:br>
              <a:rPr lang="en-US" sz="5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ヒラギノ角ゴ Pro W3"/>
              </a:rPr>
            </a:br>
            <a:r>
              <a:rPr lang="en-US" sz="5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ヒラギノ角ゴ Pro W3"/>
              </a:rPr>
              <a:t/>
            </a:r>
            <a:br>
              <a:rPr lang="en-US" sz="5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ヒラギノ角ゴ Pro W3"/>
              </a:rPr>
            </a:br>
            <a:r>
              <a:rPr lang="en-US" sz="4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ヒラギノ角ゴ Pro W3"/>
              </a:rPr>
              <a:t>What </a:t>
            </a:r>
            <a:r>
              <a:rPr lang="en-US" sz="4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ヒラギノ角ゴ Pro W3"/>
              </a:rPr>
              <a:t>is GIS and </a:t>
            </a:r>
            <a:r>
              <a:rPr lang="en-US" sz="4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ヒラギノ角ゴ Pro W3"/>
              </a:rPr>
              <a:t>why is it important in education?</a:t>
            </a:r>
            <a:endParaRPr lang="en-US" sz="4000" b="1" dirty="0" smtClean="0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ea typeface="ヒラギノ角ゴ Pro W3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4400" y="6136219"/>
            <a:ext cx="412899" cy="53748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0676560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4400" y="6136219"/>
            <a:ext cx="412899" cy="53748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3" name="Rectangle 4"/>
          <p:cNvSpPr txBox="1">
            <a:spLocks noChangeArrowheads="1"/>
          </p:cNvSpPr>
          <p:nvPr/>
        </p:nvSpPr>
        <p:spPr bwMode="auto">
          <a:xfrm>
            <a:off x="457200" y="76200"/>
            <a:ext cx="8229600" cy="1117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80808"/>
                </a:solidFill>
                <a:latin typeface="+mj-lt"/>
                <a:ea typeface="+mj-ea"/>
                <a:cs typeface="+mj-cs"/>
              </a:defRPr>
            </a:lvl1pPr>
            <a:lvl2pPr algn="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80808"/>
                </a:solidFill>
                <a:latin typeface="Arial" charset="0"/>
              </a:defRPr>
            </a:lvl2pPr>
            <a:lvl3pPr algn="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80808"/>
                </a:solidFill>
                <a:latin typeface="Arial" charset="0"/>
              </a:defRPr>
            </a:lvl3pPr>
            <a:lvl4pPr algn="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80808"/>
                </a:solidFill>
                <a:latin typeface="Arial" charset="0"/>
              </a:defRPr>
            </a:lvl4pPr>
            <a:lvl5pPr algn="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80808"/>
                </a:solidFill>
                <a:latin typeface="Arial" charset="0"/>
              </a:defRPr>
            </a:lvl5pPr>
            <a:lvl6pPr marL="457200" algn="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80808"/>
                </a:solidFill>
                <a:latin typeface="Arial" charset="0"/>
              </a:defRPr>
            </a:lvl6pPr>
            <a:lvl7pPr marL="914400" algn="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80808"/>
                </a:solidFill>
                <a:latin typeface="Arial" charset="0"/>
              </a:defRPr>
            </a:lvl7pPr>
            <a:lvl8pPr marL="1371600" algn="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80808"/>
                </a:solidFill>
                <a:latin typeface="Arial" charset="0"/>
              </a:defRPr>
            </a:lvl8pPr>
            <a:lvl9pPr marL="1828800" algn="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80808"/>
                </a:solidFill>
                <a:latin typeface="Arial" charset="0"/>
              </a:defRPr>
            </a:lvl9pPr>
          </a:lstStyle>
          <a:p>
            <a:pPr algn="ctr">
              <a:defRPr/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Presentation Takeaway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1625" y="1143000"/>
            <a:ext cx="5972175" cy="47777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Cloud Callout 1"/>
          <p:cNvSpPr/>
          <p:nvPr/>
        </p:nvSpPr>
        <p:spPr bwMode="auto">
          <a:xfrm>
            <a:off x="5181600" y="1524000"/>
            <a:ext cx="1447800" cy="685800"/>
          </a:xfrm>
          <a:prstGeom prst="cloudCallou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257800" y="1676400"/>
            <a:ext cx="123944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/>
              <a:t>Activate GIS</a:t>
            </a:r>
            <a:endParaRPr lang="en-US" sz="1400" b="1" dirty="0"/>
          </a:p>
        </p:txBody>
      </p:sp>
    </p:spTree>
    <p:extLst>
      <p:ext uri="{BB962C8B-B14F-4D97-AF65-F5344CB8AC3E}">
        <p14:creationId xmlns:p14="http://schemas.microsoft.com/office/powerpoint/2010/main" val="13307785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2147483640">
        <p:fade/>
      </p:transition>
    </mc:Choice>
    <mc:Fallback xmlns="">
      <p:transition spd="med" advTm="214748364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4400" y="6136219"/>
            <a:ext cx="412899" cy="53748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3" name="Rectangle 4"/>
          <p:cNvSpPr txBox="1">
            <a:spLocks noChangeArrowheads="1"/>
          </p:cNvSpPr>
          <p:nvPr/>
        </p:nvSpPr>
        <p:spPr bwMode="auto">
          <a:xfrm>
            <a:off x="457200" y="76200"/>
            <a:ext cx="8229600" cy="1117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80808"/>
                </a:solidFill>
                <a:latin typeface="+mj-lt"/>
                <a:ea typeface="+mj-ea"/>
                <a:cs typeface="+mj-cs"/>
              </a:defRPr>
            </a:lvl1pPr>
            <a:lvl2pPr algn="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80808"/>
                </a:solidFill>
                <a:latin typeface="Arial" charset="0"/>
              </a:defRPr>
            </a:lvl2pPr>
            <a:lvl3pPr algn="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80808"/>
                </a:solidFill>
                <a:latin typeface="Arial" charset="0"/>
              </a:defRPr>
            </a:lvl3pPr>
            <a:lvl4pPr algn="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80808"/>
                </a:solidFill>
                <a:latin typeface="Arial" charset="0"/>
              </a:defRPr>
            </a:lvl4pPr>
            <a:lvl5pPr algn="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80808"/>
                </a:solidFill>
                <a:latin typeface="Arial" charset="0"/>
              </a:defRPr>
            </a:lvl5pPr>
            <a:lvl6pPr marL="457200" algn="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80808"/>
                </a:solidFill>
                <a:latin typeface="Arial" charset="0"/>
              </a:defRPr>
            </a:lvl6pPr>
            <a:lvl7pPr marL="914400" algn="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80808"/>
                </a:solidFill>
                <a:latin typeface="Arial" charset="0"/>
              </a:defRPr>
            </a:lvl7pPr>
            <a:lvl8pPr marL="1371600" algn="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80808"/>
                </a:solidFill>
                <a:latin typeface="Arial" charset="0"/>
              </a:defRPr>
            </a:lvl8pPr>
            <a:lvl9pPr marL="1828800" algn="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80808"/>
                </a:solidFill>
                <a:latin typeface="Arial" charset="0"/>
              </a:defRPr>
            </a:lvl9pPr>
          </a:lstStyle>
          <a:p>
            <a:pPr algn="ctr">
              <a:defRPr/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Questions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9775" y="1514475"/>
            <a:ext cx="5105400" cy="3829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3544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4400" y="6136219"/>
            <a:ext cx="412899" cy="53748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3" name="Rectangle 4"/>
          <p:cNvSpPr txBox="1">
            <a:spLocks noChangeArrowheads="1"/>
          </p:cNvSpPr>
          <p:nvPr/>
        </p:nvSpPr>
        <p:spPr bwMode="auto">
          <a:xfrm>
            <a:off x="457200" y="76200"/>
            <a:ext cx="8229600" cy="1117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80808"/>
                </a:solidFill>
                <a:latin typeface="+mj-lt"/>
                <a:ea typeface="+mj-ea"/>
                <a:cs typeface="+mj-cs"/>
              </a:defRPr>
            </a:lvl1pPr>
            <a:lvl2pPr algn="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80808"/>
                </a:solidFill>
                <a:latin typeface="Arial" charset="0"/>
              </a:defRPr>
            </a:lvl2pPr>
            <a:lvl3pPr algn="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80808"/>
                </a:solidFill>
                <a:latin typeface="Arial" charset="0"/>
              </a:defRPr>
            </a:lvl3pPr>
            <a:lvl4pPr algn="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80808"/>
                </a:solidFill>
                <a:latin typeface="Arial" charset="0"/>
              </a:defRPr>
            </a:lvl4pPr>
            <a:lvl5pPr algn="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80808"/>
                </a:solidFill>
                <a:latin typeface="Arial" charset="0"/>
              </a:defRPr>
            </a:lvl5pPr>
            <a:lvl6pPr marL="457200" algn="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80808"/>
                </a:solidFill>
                <a:latin typeface="Arial" charset="0"/>
              </a:defRPr>
            </a:lvl6pPr>
            <a:lvl7pPr marL="914400" algn="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80808"/>
                </a:solidFill>
                <a:latin typeface="Arial" charset="0"/>
              </a:defRPr>
            </a:lvl7pPr>
            <a:lvl8pPr marL="1371600" algn="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80808"/>
                </a:solidFill>
                <a:latin typeface="Arial" charset="0"/>
              </a:defRPr>
            </a:lvl8pPr>
            <a:lvl9pPr marL="1828800" algn="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80808"/>
                </a:solidFill>
                <a:latin typeface="Arial" charset="0"/>
              </a:defRPr>
            </a:lvl9pPr>
          </a:lstStyle>
          <a:p>
            <a:pPr algn="ctr">
              <a:defRPr/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Contact &amp; Presentation Information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47422" y="914400"/>
            <a:ext cx="76491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u="sng" dirty="0" smtClean="0">
                <a:solidFill>
                  <a:srgbClr val="3333FF"/>
                </a:solidFill>
                <a:latin typeface="CentSchbook BT" pitchFamily="18" charset="0"/>
              </a:rPr>
              <a:t>DavisW@lake.k12.fl.us</a:t>
            </a:r>
            <a:r>
              <a:rPr lang="en-US" sz="3200" b="1" dirty="0" smtClean="0">
                <a:solidFill>
                  <a:srgbClr val="662701"/>
                </a:solidFill>
                <a:latin typeface="CentSchbook BT" pitchFamily="18" charset="0"/>
              </a:rPr>
              <a:t> / Ext. 6527</a:t>
            </a:r>
            <a:endParaRPr lang="en-US" sz="3200" b="1" dirty="0">
              <a:solidFill>
                <a:srgbClr val="662701"/>
              </a:solidFill>
              <a:latin typeface="CentSchbook BT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324100" y="6172200"/>
            <a:ext cx="4495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i="1" u="sng" dirty="0" smtClean="0"/>
              <a:t>QR Code to Download PDF Version of Presentation</a:t>
            </a:r>
            <a:endParaRPr lang="en-US" sz="1400" b="1" i="1" u="sng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3956" y="1756196"/>
            <a:ext cx="4305300" cy="43053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3011667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4"/>
          <p:cNvSpPr>
            <a:spLocks noGrp="1" noChangeArrowheads="1"/>
          </p:cNvSpPr>
          <p:nvPr>
            <p:ph type="title"/>
          </p:nvPr>
        </p:nvSpPr>
        <p:spPr>
          <a:xfrm>
            <a:off x="1601302" y="1219200"/>
            <a:ext cx="5941396" cy="3733800"/>
          </a:xfrm>
          <a:effectLst/>
        </p:spPr>
        <p:txBody>
          <a:bodyPr/>
          <a:lstStyle/>
          <a:p>
            <a:pPr algn="ctr"/>
            <a:r>
              <a:rPr lang="en-US" sz="5400" b="1" u="sng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ヒラギノ角ゴ Pro W3"/>
              </a:rPr>
              <a:t>STEM:</a:t>
            </a:r>
            <a:r>
              <a:rPr lang="en-US" sz="5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ヒラギノ角ゴ Pro W3"/>
              </a:rPr>
              <a:t/>
            </a:r>
            <a:br>
              <a:rPr lang="en-US" sz="5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ヒラギノ角ゴ Pro W3"/>
              </a:rPr>
            </a:br>
            <a:r>
              <a:rPr lang="en-US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ヒラギノ角ゴ Pro W3"/>
              </a:rPr>
              <a:t>Science</a:t>
            </a:r>
            <a:br>
              <a:rPr lang="en-US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ヒラギノ角ゴ Pro W3"/>
              </a:rPr>
            </a:br>
            <a:r>
              <a:rPr lang="en-US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ヒラギノ角ゴ Pro W3"/>
              </a:rPr>
              <a:t>Technology</a:t>
            </a:r>
            <a:br>
              <a:rPr lang="en-US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ヒラギノ角ゴ Pro W3"/>
              </a:rPr>
            </a:br>
            <a:r>
              <a:rPr lang="en-US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ヒラギノ角ゴ Pro W3"/>
              </a:rPr>
              <a:t>???????</a:t>
            </a:r>
            <a:br>
              <a:rPr lang="en-US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ヒラギノ角ゴ Pro W3"/>
              </a:rPr>
            </a:br>
            <a:r>
              <a:rPr lang="en-US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ヒラギノ角ゴ Pro W3"/>
              </a:rPr>
              <a:t>Engineering</a:t>
            </a:r>
            <a:br>
              <a:rPr lang="en-US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ヒラギノ角ゴ Pro W3"/>
              </a:rPr>
            </a:br>
            <a:r>
              <a:rPr lang="en-US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ヒラギノ角ゴ Pro W3"/>
              </a:rPr>
              <a:t>Mathematics</a:t>
            </a:r>
            <a:endParaRPr lang="en-US" b="1" dirty="0" smtClean="0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ea typeface="ヒラギノ角ゴ Pro W3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4400" y="6136219"/>
            <a:ext cx="412899" cy="53748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1596182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4"/>
          <p:cNvSpPr>
            <a:spLocks noGrp="1" noChangeArrowheads="1"/>
          </p:cNvSpPr>
          <p:nvPr>
            <p:ph type="title"/>
          </p:nvPr>
        </p:nvSpPr>
        <p:spPr>
          <a:xfrm>
            <a:off x="1220302" y="381000"/>
            <a:ext cx="6704498" cy="1524000"/>
          </a:xfrm>
          <a:effectLst/>
        </p:spPr>
        <p:txBody>
          <a:bodyPr/>
          <a:lstStyle/>
          <a:p>
            <a:pPr algn="ctr"/>
            <a:r>
              <a:rPr lang="en-US" sz="5400" b="1" u="sng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ヒラギノ角ゴ Pro W3"/>
              </a:rPr>
              <a:t>Federal Funding</a:t>
            </a:r>
            <a:r>
              <a:rPr lang="en-US" sz="5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ヒラギノ角ゴ Pro W3"/>
              </a:rPr>
              <a:t/>
            </a:r>
            <a:br>
              <a:rPr lang="en-US" sz="5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ヒラギノ角ゴ Pro W3"/>
              </a:rPr>
            </a:br>
            <a:r>
              <a:rPr lang="en-US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ヒラギノ角ゴ Pro W3"/>
              </a:rPr>
              <a:t>of Core Academic Subjects</a:t>
            </a:r>
            <a:endParaRPr lang="en-US" b="1" dirty="0" smtClean="0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ea typeface="ヒラギノ角ゴ Pro W3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4400" y="6136219"/>
            <a:ext cx="412899" cy="53748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8622" y="2133600"/>
            <a:ext cx="5753100" cy="32194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011627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4"/>
          <p:cNvSpPr>
            <a:spLocks noGrp="1" noChangeArrowheads="1"/>
          </p:cNvSpPr>
          <p:nvPr>
            <p:ph type="title"/>
          </p:nvPr>
        </p:nvSpPr>
        <p:spPr>
          <a:xfrm>
            <a:off x="1601302" y="1219200"/>
            <a:ext cx="5941396" cy="3733800"/>
          </a:xfrm>
          <a:effectLst/>
        </p:spPr>
        <p:txBody>
          <a:bodyPr/>
          <a:lstStyle/>
          <a:p>
            <a:pPr algn="ctr"/>
            <a:r>
              <a:rPr lang="en-US" sz="5400" b="1" u="sng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ヒラギノ角ゴ Pro W3"/>
              </a:rPr>
              <a:t>STGEM:</a:t>
            </a:r>
            <a:r>
              <a:rPr lang="en-US" sz="5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ヒラギノ角ゴ Pro W3"/>
              </a:rPr>
              <a:t/>
            </a:r>
            <a:br>
              <a:rPr lang="en-US" sz="5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ヒラギノ角ゴ Pro W3"/>
              </a:rPr>
            </a:br>
            <a:r>
              <a:rPr lang="en-US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ヒラギノ角ゴ Pro W3"/>
              </a:rPr>
              <a:t>Science</a:t>
            </a:r>
            <a:br>
              <a:rPr lang="en-US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ヒラギノ角ゴ Pro W3"/>
              </a:rPr>
            </a:br>
            <a:r>
              <a:rPr lang="en-US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ヒラギノ角ゴ Pro W3"/>
              </a:rPr>
              <a:t>Technology</a:t>
            </a:r>
            <a:br>
              <a:rPr lang="en-US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ヒラギノ角ゴ Pro W3"/>
              </a:rPr>
            </a:br>
            <a:r>
              <a:rPr lang="en-US" u="sng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ヒラギノ角ゴ Pro W3"/>
              </a:rPr>
              <a:t>Geography</a:t>
            </a:r>
            <a:r>
              <a:rPr lang="en-US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ヒラギノ角ゴ Pro W3"/>
              </a:rPr>
              <a:t/>
            </a:r>
            <a:br>
              <a:rPr lang="en-US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ヒラギノ角ゴ Pro W3"/>
              </a:rPr>
            </a:br>
            <a:r>
              <a:rPr lang="en-US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ヒラギノ角ゴ Pro W3"/>
              </a:rPr>
              <a:t>Engineering</a:t>
            </a:r>
            <a:br>
              <a:rPr lang="en-US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ヒラギノ角ゴ Pro W3"/>
              </a:rPr>
            </a:br>
            <a:r>
              <a:rPr lang="en-US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ヒラギノ角ゴ Pro W3"/>
              </a:rPr>
              <a:t>Mathematics</a:t>
            </a:r>
            <a:endParaRPr lang="en-US" b="1" dirty="0" smtClean="0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ea typeface="ヒラギノ角ゴ Pro W3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4400" y="6136219"/>
            <a:ext cx="412899" cy="53748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5154542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4"/>
          <p:cNvSpPr>
            <a:spLocks noGrp="1" noChangeArrowheads="1"/>
          </p:cNvSpPr>
          <p:nvPr>
            <p:ph type="title"/>
          </p:nvPr>
        </p:nvSpPr>
        <p:spPr>
          <a:xfrm>
            <a:off x="1329904" y="1541252"/>
            <a:ext cx="6475898" cy="2344948"/>
          </a:xfrm>
          <a:effectLst/>
        </p:spPr>
        <p:txBody>
          <a:bodyPr/>
          <a:lstStyle/>
          <a:p>
            <a:pPr algn="ctr"/>
            <a:r>
              <a:rPr lang="en-US" sz="5400" b="1" u="sng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ヒラギノ角ゴ Pro W3"/>
              </a:rPr>
              <a:t>Question -  Part 1:</a:t>
            </a:r>
            <a:r>
              <a:rPr lang="en-US" sz="5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ヒラギノ角ゴ Pro W3"/>
              </a:rPr>
              <a:t/>
            </a:r>
            <a:br>
              <a:rPr lang="en-US" sz="5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ヒラギノ角ゴ Pro W3"/>
              </a:rPr>
            </a:br>
            <a:r>
              <a:rPr lang="en-US" sz="5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ヒラギノ角ゴ Pro W3"/>
              </a:rPr>
              <a:t/>
            </a:r>
            <a:br>
              <a:rPr lang="en-US" sz="5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ヒラギノ角ゴ Pro W3"/>
              </a:rPr>
            </a:br>
            <a:r>
              <a:rPr lang="en-US" sz="5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ヒラギノ角ゴ Pro W3"/>
              </a:rPr>
              <a:t>What </a:t>
            </a:r>
            <a:r>
              <a:rPr lang="en-US" sz="5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ヒラギノ角ゴ Pro W3"/>
              </a:rPr>
              <a:t>is GIS?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4400" y="6136219"/>
            <a:ext cx="412899" cy="53748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4589556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4"/>
          <p:cNvSpPr>
            <a:spLocks noGrp="1" noChangeArrowheads="1"/>
          </p:cNvSpPr>
          <p:nvPr>
            <p:ph type="title"/>
          </p:nvPr>
        </p:nvSpPr>
        <p:spPr>
          <a:xfrm>
            <a:off x="152400" y="685800"/>
            <a:ext cx="8839200" cy="914400"/>
          </a:xfrm>
          <a:effectLst/>
        </p:spPr>
        <p:txBody>
          <a:bodyPr/>
          <a:lstStyle/>
          <a:p>
            <a:pPr algn="ctr"/>
            <a:r>
              <a:rPr lang="en-US" sz="4000" b="1" u="sng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ヒラギノ角ゴ Pro W3"/>
              </a:rPr>
              <a:t>Geograp</a:t>
            </a:r>
            <a:r>
              <a:rPr lang="en-US" sz="4000" u="sng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ヒラギノ角ゴ Pro W3"/>
              </a:rPr>
              <a:t>hic Information Systems</a:t>
            </a:r>
            <a:endParaRPr lang="en-US" sz="4000" b="1" dirty="0" smtClean="0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ea typeface="ヒラギノ角ゴ Pro W3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4400" y="6136219"/>
            <a:ext cx="412899" cy="53748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Rectangle 4"/>
          <p:cNvSpPr txBox="1">
            <a:spLocks noChangeArrowheads="1"/>
          </p:cNvSpPr>
          <p:nvPr/>
        </p:nvSpPr>
        <p:spPr bwMode="auto">
          <a:xfrm>
            <a:off x="304800" y="1828800"/>
            <a:ext cx="8534400" cy="3581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80808"/>
                </a:solidFill>
                <a:latin typeface="+mj-lt"/>
                <a:ea typeface="+mj-ea"/>
                <a:cs typeface="+mj-cs"/>
              </a:defRPr>
            </a:lvl1pPr>
            <a:lvl2pPr algn="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80808"/>
                </a:solidFill>
                <a:latin typeface="Arial" charset="0"/>
              </a:defRPr>
            </a:lvl2pPr>
            <a:lvl3pPr algn="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80808"/>
                </a:solidFill>
                <a:latin typeface="Arial" charset="0"/>
              </a:defRPr>
            </a:lvl3pPr>
            <a:lvl4pPr algn="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80808"/>
                </a:solidFill>
                <a:latin typeface="Arial" charset="0"/>
              </a:defRPr>
            </a:lvl4pPr>
            <a:lvl5pPr algn="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80808"/>
                </a:solidFill>
                <a:latin typeface="Arial" charset="0"/>
              </a:defRPr>
            </a:lvl5pPr>
            <a:lvl6pPr marL="457200" algn="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80808"/>
                </a:solidFill>
                <a:latin typeface="Arial" charset="0"/>
              </a:defRPr>
            </a:lvl6pPr>
            <a:lvl7pPr marL="914400" algn="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80808"/>
                </a:solidFill>
                <a:latin typeface="Arial" charset="0"/>
              </a:defRPr>
            </a:lvl7pPr>
            <a:lvl8pPr marL="1371600" algn="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80808"/>
                </a:solidFill>
                <a:latin typeface="Arial" charset="0"/>
              </a:defRPr>
            </a:lvl8pPr>
            <a:lvl9pPr marL="1828800" algn="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80808"/>
                </a:solidFill>
                <a:latin typeface="Arial" charset="0"/>
              </a:defRPr>
            </a:lvl9pPr>
          </a:lstStyle>
          <a:p>
            <a:pPr algn="ctr"/>
            <a:r>
              <a:rPr lang="en-US" sz="2800" dirty="0"/>
              <a:t>GIS is an abbreviation for geographic information systems which is a </a:t>
            </a:r>
            <a:r>
              <a:rPr lang="en-US" sz="2800" u="sng" dirty="0"/>
              <a:t>set of tools</a:t>
            </a:r>
            <a:r>
              <a:rPr lang="en-US" sz="2800" dirty="0"/>
              <a:t> that captures, stores, analyzes, manages, and presents data that are </a:t>
            </a:r>
            <a:r>
              <a:rPr lang="en-US" sz="2800" u="sng" dirty="0"/>
              <a:t>linked to locations</a:t>
            </a:r>
            <a:r>
              <a:rPr lang="en-US" sz="2800" dirty="0"/>
              <a:t>.  In the simplest terms, GIS is the merging of cartography, statistical analysis, and database technologies to develop better solutions and </a:t>
            </a:r>
            <a:r>
              <a:rPr lang="en-US" sz="2800" u="sng" dirty="0"/>
              <a:t>make better decisions</a:t>
            </a:r>
            <a:r>
              <a:rPr lang="en-US" sz="2800" dirty="0" smtClean="0"/>
              <a:t>.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879406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0330" y="533400"/>
            <a:ext cx="8134184" cy="1780430"/>
          </a:xfrm>
        </p:spPr>
        <p:txBody>
          <a:bodyPr/>
          <a:lstStyle/>
          <a:p>
            <a:pPr algn="ctr">
              <a:defRPr/>
            </a:pPr>
            <a:r>
              <a:rPr lang="en-US" sz="4000" u="sng" dirty="0" smtClean="0">
                <a:ea typeface="ヒラギノ角ゴ Pro W3"/>
              </a:rPr>
              <a:t>Geospatial Technology</a:t>
            </a:r>
            <a:r>
              <a:rPr lang="en-US" sz="4000" dirty="0" smtClean="0">
                <a:ea typeface="ヒラギノ角ゴ Pro W3"/>
              </a:rPr>
              <a:t/>
            </a:r>
            <a:br>
              <a:rPr lang="en-US" sz="4000" dirty="0" smtClean="0">
                <a:ea typeface="ヒラギノ角ゴ Pro W3"/>
              </a:rPr>
            </a:br>
            <a:r>
              <a:rPr lang="en-US" dirty="0" smtClean="0">
                <a:ea typeface="ヒラギノ角ゴ Pro W3"/>
              </a:rPr>
              <a:t>from Penn State University </a:t>
            </a:r>
            <a:br>
              <a:rPr lang="en-US" dirty="0" smtClean="0">
                <a:ea typeface="ヒラギノ角ゴ Pro W3"/>
              </a:rPr>
            </a:br>
            <a:r>
              <a:rPr lang="en-US" sz="2800" dirty="0" smtClean="0">
                <a:ea typeface="ヒラギノ角ゴ Pro W3"/>
              </a:rPr>
              <a:t>(Geospatial Revolution Project)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4400" y="6136219"/>
            <a:ext cx="412899" cy="53748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3574" y="2514600"/>
            <a:ext cx="4419600" cy="374512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28547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70" name="Rectangle 6"/>
          <p:cNvSpPr>
            <a:spLocks noGrp="1" noChangeArrowheads="1"/>
          </p:cNvSpPr>
          <p:nvPr>
            <p:ph type="body" idx="1"/>
          </p:nvPr>
        </p:nvSpPr>
        <p:spPr>
          <a:xfrm>
            <a:off x="1482304" y="1524000"/>
            <a:ext cx="6172200" cy="4038599"/>
          </a:xfrm>
        </p:spPr>
        <p:txBody>
          <a:bodyPr/>
          <a:lstStyle/>
          <a:p>
            <a:pPr>
              <a:defRPr/>
            </a:pPr>
            <a:r>
              <a:rPr lang="de-DE" sz="28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rPr>
              <a:t>Critical thinking</a:t>
            </a:r>
          </a:p>
          <a:p>
            <a:pPr>
              <a:defRPr/>
            </a:pPr>
            <a:r>
              <a:rPr lang="de-DE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Cross-disciplinary </a:t>
            </a:r>
            <a:r>
              <a:rPr lang="de-DE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problem solving</a:t>
            </a:r>
          </a:p>
          <a:p>
            <a:pPr>
              <a:defRPr/>
            </a:pPr>
            <a:r>
              <a:rPr lang="de-DE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</a:t>
            </a:r>
            <a:r>
              <a:rPr lang="de-DE" sz="28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rPr>
              <a:t>cademic </a:t>
            </a:r>
            <a:r>
              <a:rPr lang="de-DE" sz="28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rPr>
              <a:t>to real-world concepts</a:t>
            </a:r>
          </a:p>
          <a:p>
            <a:pPr>
              <a:defRPr/>
            </a:pPr>
            <a:r>
              <a:rPr lang="de-DE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Pathway </a:t>
            </a:r>
            <a:r>
              <a:rPr lang="de-DE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for deciding best solutions</a:t>
            </a:r>
          </a:p>
          <a:p>
            <a:pPr>
              <a:defRPr/>
            </a:pPr>
            <a:r>
              <a:rPr lang="de-DE" sz="28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rPr>
              <a:t>Problem-based </a:t>
            </a:r>
            <a:r>
              <a:rPr lang="de-DE" sz="28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rPr>
              <a:t>learning (PBL)</a:t>
            </a:r>
          </a:p>
          <a:p>
            <a:pPr>
              <a:defRPr/>
            </a:pPr>
            <a:r>
              <a:rPr lang="de-DE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</a:t>
            </a:r>
            <a:r>
              <a:rPr lang="de-DE" sz="28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rPr>
              <a:t>otivation with technology</a:t>
            </a:r>
          </a:p>
          <a:p>
            <a:pPr>
              <a:defRPr/>
            </a:pPr>
            <a:r>
              <a:rPr lang="de-DE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Builds workforce </a:t>
            </a:r>
            <a:r>
              <a:rPr lang="de-DE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ready skills</a:t>
            </a:r>
          </a:p>
          <a:p>
            <a:pPr>
              <a:defRPr/>
            </a:pPr>
            <a:r>
              <a:rPr lang="de-DE" sz="28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rPr>
              <a:t>Growing demand in job </a:t>
            </a:r>
            <a:r>
              <a:rPr lang="de-DE" sz="28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rPr>
              <a:t>market</a:t>
            </a:r>
            <a:endParaRPr lang="de-DE" sz="2800" b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endParaRPr>
          </a:p>
        </p:txBody>
      </p:sp>
      <p:sp>
        <p:nvSpPr>
          <p:cNvPr id="12" name="Rectangle 4"/>
          <p:cNvSpPr>
            <a:spLocks noGrp="1" noChangeArrowheads="1"/>
          </p:cNvSpPr>
          <p:nvPr>
            <p:ph type="title"/>
          </p:nvPr>
        </p:nvSpPr>
        <p:spPr>
          <a:xfrm>
            <a:off x="152400" y="304800"/>
            <a:ext cx="8839200" cy="914400"/>
          </a:xfrm>
          <a:effectLst/>
        </p:spPr>
        <p:txBody>
          <a:bodyPr/>
          <a:lstStyle/>
          <a:p>
            <a:pPr algn="ctr"/>
            <a:r>
              <a:rPr lang="en-US" sz="4000" b="1" u="sng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ヒラギノ角ゴ Pro W3"/>
              </a:rPr>
              <a:t>How does GIS fit into STEM?</a:t>
            </a:r>
            <a:endParaRPr lang="en-US" sz="4000" b="1" dirty="0" smtClean="0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ea typeface="ヒラギノ角ゴ Pro W3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4400" y="6136219"/>
            <a:ext cx="412899" cy="53748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418457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plate">
  <a:themeElements>
    <a:clrScheme name="template 4">
      <a:dk1>
        <a:srgbClr val="4D4D4D"/>
      </a:dk1>
      <a:lt1>
        <a:srgbClr val="FFFFFF"/>
      </a:lt1>
      <a:dk2>
        <a:srgbClr val="000000"/>
      </a:dk2>
      <a:lt2>
        <a:srgbClr val="9B6902"/>
      </a:lt2>
      <a:accent1>
        <a:srgbClr val="C75E00"/>
      </a:accent1>
      <a:accent2>
        <a:srgbClr val="FED416"/>
      </a:accent2>
      <a:accent3>
        <a:srgbClr val="FFFFFF"/>
      </a:accent3>
      <a:accent4>
        <a:srgbClr val="404040"/>
      </a:accent4>
      <a:accent5>
        <a:srgbClr val="E0B6AA"/>
      </a:accent5>
      <a:accent6>
        <a:srgbClr val="E6C013"/>
      </a:accent6>
      <a:hlink>
        <a:srgbClr val="EE6600"/>
      </a:hlink>
      <a:folHlink>
        <a:srgbClr val="EAEAEA"/>
      </a:folHlink>
    </a:clrScheme>
    <a:fontScheme name="templat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template 1">
        <a:dk1>
          <a:srgbClr val="4D4D4D"/>
        </a:dk1>
        <a:lt1>
          <a:srgbClr val="FFFFFF"/>
        </a:lt1>
        <a:dk2>
          <a:srgbClr val="000000"/>
        </a:dk2>
        <a:lt2>
          <a:srgbClr val="D5E1F3"/>
        </a:lt2>
        <a:accent1>
          <a:srgbClr val="BC4417"/>
        </a:accent1>
        <a:accent2>
          <a:srgbClr val="CF9C1C"/>
        </a:accent2>
        <a:accent3>
          <a:srgbClr val="FFFFFF"/>
        </a:accent3>
        <a:accent4>
          <a:srgbClr val="404040"/>
        </a:accent4>
        <a:accent5>
          <a:srgbClr val="DAB0AB"/>
        </a:accent5>
        <a:accent6>
          <a:srgbClr val="BB8D18"/>
        </a:accent6>
        <a:hlink>
          <a:srgbClr val="E8C97C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 2">
        <a:dk1>
          <a:srgbClr val="4D4D4D"/>
        </a:dk1>
        <a:lt1>
          <a:srgbClr val="FFFFFF"/>
        </a:lt1>
        <a:dk2>
          <a:srgbClr val="000000"/>
        </a:dk2>
        <a:lt2>
          <a:srgbClr val="986615"/>
        </a:lt2>
        <a:accent1>
          <a:srgbClr val="BF4413"/>
        </a:accent1>
        <a:accent2>
          <a:srgbClr val="FFAB21"/>
        </a:accent2>
        <a:accent3>
          <a:srgbClr val="FFFFFF"/>
        </a:accent3>
        <a:accent4>
          <a:srgbClr val="404040"/>
        </a:accent4>
        <a:accent5>
          <a:srgbClr val="DCB0AA"/>
        </a:accent5>
        <a:accent6>
          <a:srgbClr val="E79B1D"/>
        </a:accent6>
        <a:hlink>
          <a:srgbClr val="C5A379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 3">
        <a:dk1>
          <a:srgbClr val="4D4D4D"/>
        </a:dk1>
        <a:lt1>
          <a:srgbClr val="FFFFFF"/>
        </a:lt1>
        <a:dk2>
          <a:srgbClr val="000000"/>
        </a:dk2>
        <a:lt2>
          <a:srgbClr val="4A1B17"/>
        </a:lt2>
        <a:accent1>
          <a:srgbClr val="C66C00"/>
        </a:accent1>
        <a:accent2>
          <a:srgbClr val="FED416"/>
        </a:accent2>
        <a:accent3>
          <a:srgbClr val="FFFFFF"/>
        </a:accent3>
        <a:accent4>
          <a:srgbClr val="404040"/>
        </a:accent4>
        <a:accent5>
          <a:srgbClr val="DFBAAA"/>
        </a:accent5>
        <a:accent6>
          <a:srgbClr val="E6C013"/>
        </a:accent6>
        <a:hlink>
          <a:srgbClr val="FFDE93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 4">
        <a:dk1>
          <a:srgbClr val="4D4D4D"/>
        </a:dk1>
        <a:lt1>
          <a:srgbClr val="FFFFFF"/>
        </a:lt1>
        <a:dk2>
          <a:srgbClr val="000000"/>
        </a:dk2>
        <a:lt2>
          <a:srgbClr val="9B6902"/>
        </a:lt2>
        <a:accent1>
          <a:srgbClr val="C75E00"/>
        </a:accent1>
        <a:accent2>
          <a:srgbClr val="FED416"/>
        </a:accent2>
        <a:accent3>
          <a:srgbClr val="FFFFFF"/>
        </a:accent3>
        <a:accent4>
          <a:srgbClr val="404040"/>
        </a:accent4>
        <a:accent5>
          <a:srgbClr val="E0B6AA"/>
        </a:accent5>
        <a:accent6>
          <a:srgbClr val="E6C013"/>
        </a:accent6>
        <a:hlink>
          <a:srgbClr val="EE6600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 5">
        <a:dk1>
          <a:srgbClr val="4D4D4D"/>
        </a:dk1>
        <a:lt1>
          <a:srgbClr val="FFFFFF"/>
        </a:lt1>
        <a:dk2>
          <a:srgbClr val="000000"/>
        </a:dk2>
        <a:lt2>
          <a:srgbClr val="570301"/>
        </a:lt2>
        <a:accent1>
          <a:srgbClr val="D37E00"/>
        </a:accent1>
        <a:accent2>
          <a:srgbClr val="F5CB03"/>
        </a:accent2>
        <a:accent3>
          <a:srgbClr val="FFFFFF"/>
        </a:accent3>
        <a:accent4>
          <a:srgbClr val="404040"/>
        </a:accent4>
        <a:accent5>
          <a:srgbClr val="E6C0AA"/>
        </a:accent5>
        <a:accent6>
          <a:srgbClr val="DEB802"/>
        </a:accent6>
        <a:hlink>
          <a:srgbClr val="D86001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 6">
        <a:dk1>
          <a:srgbClr val="4D4D4D"/>
        </a:dk1>
        <a:lt1>
          <a:srgbClr val="FFFFFF"/>
        </a:lt1>
        <a:dk2>
          <a:srgbClr val="000000"/>
        </a:dk2>
        <a:lt2>
          <a:srgbClr val="713C0C"/>
        </a:lt2>
        <a:accent1>
          <a:srgbClr val="E4B058"/>
        </a:accent1>
        <a:accent2>
          <a:srgbClr val="FDD912"/>
        </a:accent2>
        <a:accent3>
          <a:srgbClr val="FFFFFF"/>
        </a:accent3>
        <a:accent4>
          <a:srgbClr val="404040"/>
        </a:accent4>
        <a:accent5>
          <a:srgbClr val="EFD4B4"/>
        </a:accent5>
        <a:accent6>
          <a:srgbClr val="E5C40F"/>
        </a:accent6>
        <a:hlink>
          <a:srgbClr val="E06301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 7">
        <a:dk1>
          <a:srgbClr val="4D4D4D"/>
        </a:dk1>
        <a:lt1>
          <a:srgbClr val="FFFFFF"/>
        </a:lt1>
        <a:dk2>
          <a:srgbClr val="000000"/>
        </a:dk2>
        <a:lt2>
          <a:srgbClr val="953900"/>
        </a:lt2>
        <a:accent1>
          <a:srgbClr val="B65300"/>
        </a:accent1>
        <a:accent2>
          <a:srgbClr val="CE6A00"/>
        </a:accent2>
        <a:accent3>
          <a:srgbClr val="FFFFFF"/>
        </a:accent3>
        <a:accent4>
          <a:srgbClr val="404040"/>
        </a:accent4>
        <a:accent5>
          <a:srgbClr val="D7B3AA"/>
        </a:accent5>
        <a:accent6>
          <a:srgbClr val="BA5F00"/>
        </a:accent6>
        <a:hlink>
          <a:srgbClr val="F0A806"/>
        </a:hlink>
        <a:folHlink>
          <a:srgbClr val="FFE6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 8">
        <a:dk1>
          <a:srgbClr val="4D4D4D"/>
        </a:dk1>
        <a:lt1>
          <a:srgbClr val="FFFFFF"/>
        </a:lt1>
        <a:dk2>
          <a:srgbClr val="000000"/>
        </a:dk2>
        <a:lt2>
          <a:srgbClr val="D87200"/>
        </a:lt2>
        <a:accent1>
          <a:srgbClr val="E29B07"/>
        </a:accent1>
        <a:accent2>
          <a:srgbClr val="EDBF03"/>
        </a:accent2>
        <a:accent3>
          <a:srgbClr val="FFFFFF"/>
        </a:accent3>
        <a:accent4>
          <a:srgbClr val="404040"/>
        </a:accent4>
        <a:accent5>
          <a:srgbClr val="EECBAA"/>
        </a:accent5>
        <a:accent6>
          <a:srgbClr val="D7AD02"/>
        </a:accent6>
        <a:hlink>
          <a:srgbClr val="7CA43F"/>
        </a:hlink>
        <a:folHlink>
          <a:srgbClr val="FFE6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 9">
        <a:dk1>
          <a:srgbClr val="4D4D4D"/>
        </a:dk1>
        <a:lt1>
          <a:srgbClr val="FFFFFF"/>
        </a:lt1>
        <a:dk2>
          <a:srgbClr val="000000"/>
        </a:dk2>
        <a:lt2>
          <a:srgbClr val="D24D06"/>
        </a:lt2>
        <a:accent1>
          <a:srgbClr val="E59709"/>
        </a:accent1>
        <a:accent2>
          <a:srgbClr val="E9AC24"/>
        </a:accent2>
        <a:accent3>
          <a:srgbClr val="FFFFFF"/>
        </a:accent3>
        <a:accent4>
          <a:srgbClr val="404040"/>
        </a:accent4>
        <a:accent5>
          <a:srgbClr val="F0C9AA"/>
        </a:accent5>
        <a:accent6>
          <a:srgbClr val="D39B20"/>
        </a:accent6>
        <a:hlink>
          <a:srgbClr val="F7B80B"/>
        </a:hlink>
        <a:folHlink>
          <a:srgbClr val="FFE6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 10">
        <a:dk1>
          <a:srgbClr val="4D4D4D"/>
        </a:dk1>
        <a:lt1>
          <a:srgbClr val="FFFFFF"/>
        </a:lt1>
        <a:dk2>
          <a:srgbClr val="000000"/>
        </a:dk2>
        <a:lt2>
          <a:srgbClr val="CD5003"/>
        </a:lt2>
        <a:accent1>
          <a:srgbClr val="419DCF"/>
        </a:accent1>
        <a:accent2>
          <a:srgbClr val="BC1F1F"/>
        </a:accent2>
        <a:accent3>
          <a:srgbClr val="FFFFFF"/>
        </a:accent3>
        <a:accent4>
          <a:srgbClr val="404040"/>
        </a:accent4>
        <a:accent5>
          <a:srgbClr val="B0CCE4"/>
        </a:accent5>
        <a:accent6>
          <a:srgbClr val="AA1B1B"/>
        </a:accent6>
        <a:hlink>
          <a:srgbClr val="FFE42F"/>
        </a:hlink>
        <a:folHlink>
          <a:srgbClr val="FFE6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 11">
        <a:dk1>
          <a:srgbClr val="4D4D4D"/>
        </a:dk1>
        <a:lt1>
          <a:srgbClr val="FFFFFF"/>
        </a:lt1>
        <a:dk2>
          <a:srgbClr val="000000"/>
        </a:dk2>
        <a:lt2>
          <a:srgbClr val="DF2905"/>
        </a:lt2>
        <a:accent1>
          <a:srgbClr val="D05203"/>
        </a:accent1>
        <a:accent2>
          <a:srgbClr val="72A3E1"/>
        </a:accent2>
        <a:accent3>
          <a:srgbClr val="FFFFFF"/>
        </a:accent3>
        <a:accent4>
          <a:srgbClr val="404040"/>
        </a:accent4>
        <a:accent5>
          <a:srgbClr val="E4B3AA"/>
        </a:accent5>
        <a:accent6>
          <a:srgbClr val="6793CC"/>
        </a:accent6>
        <a:hlink>
          <a:srgbClr val="F3A105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.xml"/></Relationships>
</file>

<file path=customXml/_rels/item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.xml"/></Relationships>
</file>

<file path=customXml/_rels/item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.xml"/></Relationships>
</file>

<file path=customXml/_rels/item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.xml"/></Relationships>
</file>

<file path=customXml/_rels/item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.xml"/></Relationships>
</file>

<file path=customXml/_rels/item1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.xml"/></Relationships>
</file>

<file path=customXml/_rels/item1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.xml"/></Relationships>
</file>

<file path=customXml/_rels/item1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7.xml"/></Relationships>
</file>

<file path=customXml/_rels/item1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8.xml"/></Relationships>
</file>

<file path=customXml/_rels/item1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9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2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0.xml"/></Relationships>
</file>

<file path=customXml/_rels/item2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1.xml"/></Relationships>
</file>

<file path=customXml/_rels/item2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2.xml"/></Relationships>
</file>

<file path=customXml/_rels/item2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3.xml"/></Relationships>
</file>

<file path=customXml/_rels/item2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4.xml"/></Relationships>
</file>

<file path=customXml/_rels/item2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5.xml"/></Relationships>
</file>

<file path=customXml/_rels/item2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6.xml"/></Relationships>
</file>

<file path=customXml/_rels/item2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7.xml"/></Relationships>
</file>

<file path=customXml/_rels/item2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8.xml"/></Relationships>
</file>

<file path=customXml/_rels/item2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9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3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0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_rels/item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.xml"/></Relationships>
</file>

<file path=customXml/_rels/item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.xml"/></Relationships>
</file>

<file path=customXml/item1.xml><?xml version="1.0" encoding="utf-8"?>
<EsriMapsInfo xmlns="ESRI.ArcGIS.Mapping.OfficeIntegration.PowerPointInfo">
  <Version>Version1</Version>
  <RequiresSignIn>False</RequiresSignIn>
</EsriMapsInfo>
</file>

<file path=customXml/item10.xml><?xml version="1.0" encoding="utf-8"?>
<EsriMapsInfo xmlns="ESRI.ArcGIS.Mapping.OfficeIntegration.PowerPointInfo">
  <Version>Version1</Version>
  <RequiresSignIn>False</RequiresSignIn>
</EsriMapsInfo>
</file>

<file path=customXml/item11.xml><?xml version="1.0" encoding="utf-8"?>
<EsriMapsInfo xmlns="ESRI.ArcGIS.Mapping.OfficeIntegration.PowerPointInfo">
  <Version>Version1</Version>
  <RequiresSignIn>False</RequiresSignIn>
</EsriMapsInfo>
</file>

<file path=customXml/item12.xml><?xml version="1.0" encoding="utf-8"?>
<EsriMapsInfo xmlns="ESRI.ArcGIS.Mapping.OfficeIntegration.PowerPointInfo">
  <Version>Version1</Version>
  <RequiresSignIn>False</RequiresSignIn>
</EsriMapsInfo>
</file>

<file path=customXml/item13.xml><?xml version="1.0" encoding="utf-8"?>
<EsriMapsInfo xmlns="ESRI.ArcGIS.Mapping.OfficeIntegration.PowerPointInfo">
  <Version>Version1</Version>
  <RequiresSignIn>False</RequiresSignIn>
</EsriMapsInfo>
</file>

<file path=customXml/item14.xml><?xml version="1.0" encoding="utf-8"?>
<EsriMapsInfo xmlns="ESRI.ArcGIS.Mapping.OfficeIntegration.PowerPointInfo">
  <Version>Version1</Version>
  <RequiresSignIn>False</RequiresSignIn>
</EsriMapsInfo>
</file>

<file path=customXml/item15.xml><?xml version="1.0" encoding="utf-8"?>
<EsriMapsInfo xmlns="ESRI.ArcGIS.Mapping.OfficeIntegration.PowerPointInfo">
  <Version>Version1</Version>
  <RequiresSignIn>False</RequiresSignIn>
</EsriMapsInfo>
</file>

<file path=customXml/item16.xml><?xml version="1.0" encoding="utf-8"?>
<EsriMapsInfo xmlns="ESRI.ArcGIS.Mapping.OfficeIntegration.PowerPointInfo">
  <Version>Version1</Version>
  <RequiresSignIn>False</RequiresSignIn>
</EsriMapsInfo>
</file>

<file path=customXml/item17.xml><?xml version="1.0" encoding="utf-8"?>
<EsriMapsInfo xmlns="ESRI.ArcGIS.Mapping.OfficeIntegration.PowerPointInfo">
  <Version>Version1</Version>
  <RequiresSignIn>False</RequiresSignIn>
</EsriMapsInfo>
</file>

<file path=customXml/item18.xml><?xml version="1.0" encoding="utf-8"?>
<EsriMapsInfo xmlns="ESRI.ArcGIS.Mapping.OfficeIntegration.PowerPointInfo">
  <Version>Version1</Version>
  <RequiresSignIn>False</RequiresSignIn>
</EsriMapsInfo>
</file>

<file path=customXml/item19.xml><?xml version="1.0" encoding="utf-8"?>
<EsriMapsInfo xmlns="ESRI.ArcGIS.Mapping.OfficeIntegration.PowerPointInfo">
  <Version>Version1</Version>
  <RequiresSignIn>False</RequiresSignIn>
</EsriMapsInfo>
</file>

<file path=customXml/item2.xml><?xml version="1.0" encoding="utf-8"?>
<EsriMapsInfo xmlns="ESRI.ArcGIS.Mapping.OfficeIntegration.PowerPointInfo">
  <Version>Version1</Version>
  <RequiresSignIn>False</RequiresSignIn>
</EsriMapsInfo>
</file>

<file path=customXml/item20.xml><?xml version="1.0" encoding="utf-8"?>
<EsriMapsInfo xmlns="ESRI.ArcGIS.Mapping.OfficeIntegration.PowerPointInfo">
  <Version>Version1</Version>
  <RequiresSignIn>False</RequiresSignIn>
</EsriMapsInfo>
</file>

<file path=customXml/item21.xml><?xml version="1.0" encoding="utf-8"?>
<EsriMapsInfo xmlns="ESRI.ArcGIS.Mapping.OfficeIntegration.PowerPointInfo">
  <Version>Version1</Version>
  <RequiresSignIn>False</RequiresSignIn>
</EsriMapsInfo>
</file>

<file path=customXml/item22.xml><?xml version="1.0" encoding="utf-8"?>
<EsriMapsInfo xmlns="ESRI.ArcGIS.Mapping.OfficeIntegration.PowerPointInfo">
  <Version>Version1</Version>
  <RequiresSignIn>False</RequiresSignIn>
</EsriMapsInfo>
</file>

<file path=customXml/item23.xml><?xml version="1.0" encoding="utf-8"?>
<EsriMapsInfo xmlns="ESRI.ArcGIS.Mapping.OfficeIntegration.PowerPointInfo">
  <Version>Version1</Version>
  <RequiresSignIn>False</RequiresSignIn>
</EsriMapsInfo>
</file>

<file path=customXml/item24.xml><?xml version="1.0" encoding="utf-8"?>
<EsriMapsInfo xmlns="ESRI.ArcGIS.Mapping.OfficeIntegration.PowerPointInfo">
  <Version>Version1</Version>
  <RequiresSignIn>False</RequiresSignIn>
</EsriMapsInfo>
</file>

<file path=customXml/item25.xml><?xml version="1.0" encoding="utf-8"?>
<EsriMapsInfo xmlns="ESRI.ArcGIS.Mapping.OfficeIntegration.PowerPointInfo">
  <Version>Version1</Version>
  <RequiresSignIn>False</RequiresSignIn>
</EsriMapsInfo>
</file>

<file path=customXml/item26.xml><?xml version="1.0" encoding="utf-8"?>
<EsriMapsInfo xmlns="ESRI.ArcGIS.Mapping.OfficeIntegration.PowerPointInfo">
  <Version>Version1</Version>
  <RequiresSignIn>False</RequiresSignIn>
</EsriMapsInfo>
</file>

<file path=customXml/item27.xml><?xml version="1.0" encoding="utf-8"?>
<EsriMapsInfo xmlns="ESRI.ArcGIS.Mapping.OfficeIntegration.PowerPointInfo">
  <Version>Version1</Version>
  <RequiresSignIn>False</RequiresSignIn>
</EsriMapsInfo>
</file>

<file path=customXml/item28.xml><?xml version="1.0" encoding="utf-8"?>
<EsriMapsInfo xmlns="ESRI.ArcGIS.Mapping.OfficeIntegration.PowerPointInfo">
  <Version>Version1</Version>
  <RequiresSignIn>False</RequiresSignIn>
</EsriMapsInfo>
</file>

<file path=customXml/item29.xml><?xml version="1.0" encoding="utf-8"?>
<EsriMapsInfo xmlns="ESRI.ArcGIS.Mapping.OfficeIntegration.PowerPointInfo">
  <Version>Version1</Version>
  <RequiresSignIn>False</RequiresSignIn>
</EsriMapsInfo>
</file>

<file path=customXml/item3.xml><?xml version="1.0" encoding="utf-8"?>
<EsriMapsInfo xmlns="ESRI.ArcGIS.Mapping.OfficeIntegration.PowerPointInfo">
  <Version>Version1</Version>
  <RequiresSignIn>False</RequiresSignIn>
</EsriMapsInfo>
</file>

<file path=customXml/item30.xml><?xml version="1.0" encoding="utf-8"?>
<EsriMapsInfo xmlns="ESRI.ArcGIS.Mapping.OfficeIntegration.PowerPointInfo">
  <Version>Version1</Version>
  <RequiresSignIn>False</RequiresSignIn>
</EsriMapsInfo>
</file>

<file path=customXml/item4.xml><?xml version="1.0" encoding="utf-8"?>
<EsriMapsInfo xmlns="ESRI.ArcGIS.Mapping.OfficeIntegration.PowerPointInfo">
  <Version>Version1</Version>
  <RequiresSignIn>False</RequiresSignIn>
</EsriMapsInfo>
</file>

<file path=customXml/item5.xml><?xml version="1.0" encoding="utf-8"?>
<EsriMapsInfo xmlns="ESRI.ArcGIS.Mapping.OfficeIntegration.PowerPointInfo">
  <Version>Version1</Version>
  <RequiresSignIn>False</RequiresSignIn>
</EsriMapsInfo>
</file>

<file path=customXml/item6.xml><?xml version="1.0" encoding="utf-8"?>
<EsriMapsInfo xmlns="ESRI.ArcGIS.Mapping.OfficeIntegration.PowerPointInfo">
  <Version>Version1</Version>
  <RequiresSignIn>False</RequiresSignIn>
</EsriMapsInfo>
</file>

<file path=customXml/item7.xml><?xml version="1.0" encoding="utf-8"?>
<EsriMapsInfo xmlns="ESRI.ArcGIS.Mapping.OfficeIntegration.PowerPointInfo">
  <Version>Version1</Version>
  <RequiresSignIn>False</RequiresSignIn>
</EsriMapsInfo>
</file>

<file path=customXml/item8.xml><?xml version="1.0" encoding="utf-8"?>
<EsriMapsInfo xmlns="ESRI.ArcGIS.Mapping.OfficeIntegration.PowerPointInfo">
  <Version>Version1</Version>
  <RequiresSignIn>False</RequiresSignIn>
</EsriMapsInfo>
</file>

<file path=customXml/item9.xml><?xml version="1.0" encoding="utf-8"?>
<EsriMapsInfo xmlns="ESRI.ArcGIS.Mapping.OfficeIntegration.PowerPointInfo">
  <Version>Version1</Version>
  <RequiresSignIn>False</RequiresSignIn>
</EsriMapsInfo>
</file>

<file path=customXml/itemProps1.xml><?xml version="1.0" encoding="utf-8"?>
<ds:datastoreItem xmlns:ds="http://schemas.openxmlformats.org/officeDocument/2006/customXml" ds:itemID="{C3FEB707-F8A2-425A-A3E7-BFAD2809944A}">
  <ds:schemaRefs>
    <ds:schemaRef ds:uri="ESRI.ArcGIS.Mapping.OfficeIntegration.PowerPointInfo"/>
  </ds:schemaRefs>
</ds:datastoreItem>
</file>

<file path=customXml/itemProps10.xml><?xml version="1.0" encoding="utf-8"?>
<ds:datastoreItem xmlns:ds="http://schemas.openxmlformats.org/officeDocument/2006/customXml" ds:itemID="{5288F186-8A86-4592-90ED-B84AD3E4C83E}">
  <ds:schemaRefs>
    <ds:schemaRef ds:uri="ESRI.ArcGIS.Mapping.OfficeIntegration.PowerPointInfo"/>
  </ds:schemaRefs>
</ds:datastoreItem>
</file>

<file path=customXml/itemProps11.xml><?xml version="1.0" encoding="utf-8"?>
<ds:datastoreItem xmlns:ds="http://schemas.openxmlformats.org/officeDocument/2006/customXml" ds:itemID="{506DD418-D1AF-4BD7-902F-A7C1B007706B}">
  <ds:schemaRefs>
    <ds:schemaRef ds:uri="ESRI.ArcGIS.Mapping.OfficeIntegration.PowerPointInfo"/>
  </ds:schemaRefs>
</ds:datastoreItem>
</file>

<file path=customXml/itemProps12.xml><?xml version="1.0" encoding="utf-8"?>
<ds:datastoreItem xmlns:ds="http://schemas.openxmlformats.org/officeDocument/2006/customXml" ds:itemID="{2420CE79-F036-42C2-8B80-A60C56251C95}">
  <ds:schemaRefs>
    <ds:schemaRef ds:uri="ESRI.ArcGIS.Mapping.OfficeIntegration.PowerPointInfo"/>
  </ds:schemaRefs>
</ds:datastoreItem>
</file>

<file path=customXml/itemProps13.xml><?xml version="1.0" encoding="utf-8"?>
<ds:datastoreItem xmlns:ds="http://schemas.openxmlformats.org/officeDocument/2006/customXml" ds:itemID="{7D50295C-8B96-4B81-96CB-6D41695A1005}">
  <ds:schemaRefs>
    <ds:schemaRef ds:uri="ESRI.ArcGIS.Mapping.OfficeIntegration.PowerPointInfo"/>
  </ds:schemaRefs>
</ds:datastoreItem>
</file>

<file path=customXml/itemProps14.xml><?xml version="1.0" encoding="utf-8"?>
<ds:datastoreItem xmlns:ds="http://schemas.openxmlformats.org/officeDocument/2006/customXml" ds:itemID="{290F3CE2-1285-479C-B71A-BCE35F3CF620}">
  <ds:schemaRefs>
    <ds:schemaRef ds:uri="ESRI.ArcGIS.Mapping.OfficeIntegration.PowerPointInfo"/>
  </ds:schemaRefs>
</ds:datastoreItem>
</file>

<file path=customXml/itemProps15.xml><?xml version="1.0" encoding="utf-8"?>
<ds:datastoreItem xmlns:ds="http://schemas.openxmlformats.org/officeDocument/2006/customXml" ds:itemID="{FCA8D034-2943-4F12-891D-863E9F1649F6}">
  <ds:schemaRefs>
    <ds:schemaRef ds:uri="ESRI.ArcGIS.Mapping.OfficeIntegration.PowerPointInfo"/>
  </ds:schemaRefs>
</ds:datastoreItem>
</file>

<file path=customXml/itemProps16.xml><?xml version="1.0" encoding="utf-8"?>
<ds:datastoreItem xmlns:ds="http://schemas.openxmlformats.org/officeDocument/2006/customXml" ds:itemID="{F1D5F55A-E52B-4652-AADA-7E77B89DE8EB}">
  <ds:schemaRefs>
    <ds:schemaRef ds:uri="ESRI.ArcGIS.Mapping.OfficeIntegration.PowerPointInfo"/>
  </ds:schemaRefs>
</ds:datastoreItem>
</file>

<file path=customXml/itemProps17.xml><?xml version="1.0" encoding="utf-8"?>
<ds:datastoreItem xmlns:ds="http://schemas.openxmlformats.org/officeDocument/2006/customXml" ds:itemID="{2EB162C1-6BD2-420D-B257-D33D0C3D9AD5}">
  <ds:schemaRefs>
    <ds:schemaRef ds:uri="ESRI.ArcGIS.Mapping.OfficeIntegration.PowerPointInfo"/>
  </ds:schemaRefs>
</ds:datastoreItem>
</file>

<file path=customXml/itemProps18.xml><?xml version="1.0" encoding="utf-8"?>
<ds:datastoreItem xmlns:ds="http://schemas.openxmlformats.org/officeDocument/2006/customXml" ds:itemID="{ADA9DBBB-3B87-4565-AAD7-663E595CAAE4}">
  <ds:schemaRefs>
    <ds:schemaRef ds:uri="ESRI.ArcGIS.Mapping.OfficeIntegration.PowerPointInfo"/>
  </ds:schemaRefs>
</ds:datastoreItem>
</file>

<file path=customXml/itemProps19.xml><?xml version="1.0" encoding="utf-8"?>
<ds:datastoreItem xmlns:ds="http://schemas.openxmlformats.org/officeDocument/2006/customXml" ds:itemID="{A83567AD-6BF4-46E2-B908-E443A0A0F2DE}">
  <ds:schemaRefs>
    <ds:schemaRef ds:uri="ESRI.ArcGIS.Mapping.OfficeIntegration.PowerPointInfo"/>
  </ds:schemaRefs>
</ds:datastoreItem>
</file>

<file path=customXml/itemProps2.xml><?xml version="1.0" encoding="utf-8"?>
<ds:datastoreItem xmlns:ds="http://schemas.openxmlformats.org/officeDocument/2006/customXml" ds:itemID="{275394C5-1C07-4D86-8552-DE9169D7A043}">
  <ds:schemaRefs>
    <ds:schemaRef ds:uri="ESRI.ArcGIS.Mapping.OfficeIntegration.PowerPointInfo"/>
  </ds:schemaRefs>
</ds:datastoreItem>
</file>

<file path=customXml/itemProps20.xml><?xml version="1.0" encoding="utf-8"?>
<ds:datastoreItem xmlns:ds="http://schemas.openxmlformats.org/officeDocument/2006/customXml" ds:itemID="{7555069A-7033-4B0C-89B9-CF95772152CC}">
  <ds:schemaRefs>
    <ds:schemaRef ds:uri="ESRI.ArcGIS.Mapping.OfficeIntegration.PowerPointInfo"/>
  </ds:schemaRefs>
</ds:datastoreItem>
</file>

<file path=customXml/itemProps21.xml><?xml version="1.0" encoding="utf-8"?>
<ds:datastoreItem xmlns:ds="http://schemas.openxmlformats.org/officeDocument/2006/customXml" ds:itemID="{EACF0AC8-CF8E-4F96-BAC1-593E77228936}">
  <ds:schemaRefs>
    <ds:schemaRef ds:uri="ESRI.ArcGIS.Mapping.OfficeIntegration.PowerPointInfo"/>
  </ds:schemaRefs>
</ds:datastoreItem>
</file>

<file path=customXml/itemProps22.xml><?xml version="1.0" encoding="utf-8"?>
<ds:datastoreItem xmlns:ds="http://schemas.openxmlformats.org/officeDocument/2006/customXml" ds:itemID="{8EB23281-3C83-4F70-B997-8081912B1379}">
  <ds:schemaRefs>
    <ds:schemaRef ds:uri="ESRI.ArcGIS.Mapping.OfficeIntegration.PowerPointInfo"/>
  </ds:schemaRefs>
</ds:datastoreItem>
</file>

<file path=customXml/itemProps23.xml><?xml version="1.0" encoding="utf-8"?>
<ds:datastoreItem xmlns:ds="http://schemas.openxmlformats.org/officeDocument/2006/customXml" ds:itemID="{66449F7E-71D5-4FB7-8E2E-88798A22B886}">
  <ds:schemaRefs>
    <ds:schemaRef ds:uri="ESRI.ArcGIS.Mapping.OfficeIntegration.PowerPointInfo"/>
  </ds:schemaRefs>
</ds:datastoreItem>
</file>

<file path=customXml/itemProps24.xml><?xml version="1.0" encoding="utf-8"?>
<ds:datastoreItem xmlns:ds="http://schemas.openxmlformats.org/officeDocument/2006/customXml" ds:itemID="{C3877143-5B59-4068-BB71-B41353EA1913}">
  <ds:schemaRefs>
    <ds:schemaRef ds:uri="ESRI.ArcGIS.Mapping.OfficeIntegration.PowerPointInfo"/>
  </ds:schemaRefs>
</ds:datastoreItem>
</file>

<file path=customXml/itemProps25.xml><?xml version="1.0" encoding="utf-8"?>
<ds:datastoreItem xmlns:ds="http://schemas.openxmlformats.org/officeDocument/2006/customXml" ds:itemID="{AA60C7CC-2361-4649-87D0-8661ADDB6090}">
  <ds:schemaRefs>
    <ds:schemaRef ds:uri="ESRI.ArcGIS.Mapping.OfficeIntegration.PowerPointInfo"/>
  </ds:schemaRefs>
</ds:datastoreItem>
</file>

<file path=customXml/itemProps26.xml><?xml version="1.0" encoding="utf-8"?>
<ds:datastoreItem xmlns:ds="http://schemas.openxmlformats.org/officeDocument/2006/customXml" ds:itemID="{34E2661F-D1DC-478A-9D46-AF53AD2342A2}">
  <ds:schemaRefs>
    <ds:schemaRef ds:uri="ESRI.ArcGIS.Mapping.OfficeIntegration.PowerPointInfo"/>
  </ds:schemaRefs>
</ds:datastoreItem>
</file>

<file path=customXml/itemProps27.xml><?xml version="1.0" encoding="utf-8"?>
<ds:datastoreItem xmlns:ds="http://schemas.openxmlformats.org/officeDocument/2006/customXml" ds:itemID="{0092A630-CB4D-4D55-A285-7D6D773DE869}">
  <ds:schemaRefs>
    <ds:schemaRef ds:uri="ESRI.ArcGIS.Mapping.OfficeIntegration.PowerPointInfo"/>
  </ds:schemaRefs>
</ds:datastoreItem>
</file>

<file path=customXml/itemProps28.xml><?xml version="1.0" encoding="utf-8"?>
<ds:datastoreItem xmlns:ds="http://schemas.openxmlformats.org/officeDocument/2006/customXml" ds:itemID="{D9B5FE88-3426-4BA1-8152-5D062CFA5DB3}">
  <ds:schemaRefs>
    <ds:schemaRef ds:uri="ESRI.ArcGIS.Mapping.OfficeIntegration.PowerPointInfo"/>
  </ds:schemaRefs>
</ds:datastoreItem>
</file>

<file path=customXml/itemProps29.xml><?xml version="1.0" encoding="utf-8"?>
<ds:datastoreItem xmlns:ds="http://schemas.openxmlformats.org/officeDocument/2006/customXml" ds:itemID="{E0E5B905-9056-43DA-8358-FC9D547E7403}">
  <ds:schemaRefs>
    <ds:schemaRef ds:uri="ESRI.ArcGIS.Mapping.OfficeIntegration.PowerPointInfo"/>
  </ds:schemaRefs>
</ds:datastoreItem>
</file>

<file path=customXml/itemProps3.xml><?xml version="1.0" encoding="utf-8"?>
<ds:datastoreItem xmlns:ds="http://schemas.openxmlformats.org/officeDocument/2006/customXml" ds:itemID="{5B96A464-71C8-439B-B1D3-A223DB5C0207}">
  <ds:schemaRefs>
    <ds:schemaRef ds:uri="ESRI.ArcGIS.Mapping.OfficeIntegration.PowerPointInfo"/>
  </ds:schemaRefs>
</ds:datastoreItem>
</file>

<file path=customXml/itemProps30.xml><?xml version="1.0" encoding="utf-8"?>
<ds:datastoreItem xmlns:ds="http://schemas.openxmlformats.org/officeDocument/2006/customXml" ds:itemID="{41CF48B0-9705-4A10-A09A-765E190F49B2}">
  <ds:schemaRefs>
    <ds:schemaRef ds:uri="ESRI.ArcGIS.Mapping.OfficeIntegration.PowerPointInfo"/>
  </ds:schemaRefs>
</ds:datastoreItem>
</file>

<file path=customXml/itemProps4.xml><?xml version="1.0" encoding="utf-8"?>
<ds:datastoreItem xmlns:ds="http://schemas.openxmlformats.org/officeDocument/2006/customXml" ds:itemID="{634798C8-4371-47E0-94AF-BB1223B33FFE}">
  <ds:schemaRefs>
    <ds:schemaRef ds:uri="ESRI.ArcGIS.Mapping.OfficeIntegration.PowerPointInfo"/>
  </ds:schemaRefs>
</ds:datastoreItem>
</file>

<file path=customXml/itemProps5.xml><?xml version="1.0" encoding="utf-8"?>
<ds:datastoreItem xmlns:ds="http://schemas.openxmlformats.org/officeDocument/2006/customXml" ds:itemID="{5C725B0B-C9FD-4ADA-952A-9DD4F5791801}">
  <ds:schemaRefs>
    <ds:schemaRef ds:uri="ESRI.ArcGIS.Mapping.OfficeIntegration.PowerPointInfo"/>
  </ds:schemaRefs>
</ds:datastoreItem>
</file>

<file path=customXml/itemProps6.xml><?xml version="1.0" encoding="utf-8"?>
<ds:datastoreItem xmlns:ds="http://schemas.openxmlformats.org/officeDocument/2006/customXml" ds:itemID="{09FCA35E-56F8-43E6-9BA8-39949274FA71}">
  <ds:schemaRefs>
    <ds:schemaRef ds:uri="ESRI.ArcGIS.Mapping.OfficeIntegration.PowerPointInfo"/>
  </ds:schemaRefs>
</ds:datastoreItem>
</file>

<file path=customXml/itemProps7.xml><?xml version="1.0" encoding="utf-8"?>
<ds:datastoreItem xmlns:ds="http://schemas.openxmlformats.org/officeDocument/2006/customXml" ds:itemID="{6429D718-B0D8-4D87-BED5-D7117F484532}">
  <ds:schemaRefs>
    <ds:schemaRef ds:uri="ESRI.ArcGIS.Mapping.OfficeIntegration.PowerPointInfo"/>
  </ds:schemaRefs>
</ds:datastoreItem>
</file>

<file path=customXml/itemProps8.xml><?xml version="1.0" encoding="utf-8"?>
<ds:datastoreItem xmlns:ds="http://schemas.openxmlformats.org/officeDocument/2006/customXml" ds:itemID="{2CF4B482-E98B-4052-8A62-CA757E58E8A2}">
  <ds:schemaRefs>
    <ds:schemaRef ds:uri="ESRI.ArcGIS.Mapping.OfficeIntegration.PowerPointInfo"/>
  </ds:schemaRefs>
</ds:datastoreItem>
</file>

<file path=customXml/itemProps9.xml><?xml version="1.0" encoding="utf-8"?>
<ds:datastoreItem xmlns:ds="http://schemas.openxmlformats.org/officeDocument/2006/customXml" ds:itemID="{490366FB-6A52-459A-89B3-975A93889D30}">
  <ds:schemaRefs>
    <ds:schemaRef ds:uri="ESRI.ArcGIS.Mapping.OfficeIntegration.PowerPointInfo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template</Template>
  <TotalTime>4001</TotalTime>
  <Words>493</Words>
  <Application>Microsoft Office PowerPoint</Application>
  <PresentationFormat>On-screen Show (4:3)</PresentationFormat>
  <Paragraphs>134</Paragraphs>
  <Slides>22</Slides>
  <Notes>19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3" baseType="lpstr">
      <vt:lpstr>template</vt:lpstr>
      <vt:lpstr>Unlocking the Magic of GIS for use with STEM</vt:lpstr>
      <vt:lpstr>Pondering Question:  What is GIS and why is it important in education?</vt:lpstr>
      <vt:lpstr>STEM: Science Technology ??????? Engineering Mathematics</vt:lpstr>
      <vt:lpstr>Federal Funding of Core Academic Subjects</vt:lpstr>
      <vt:lpstr>STGEM: Science Technology Geography Engineering Mathematics</vt:lpstr>
      <vt:lpstr>Question -  Part 1:  What is GIS?</vt:lpstr>
      <vt:lpstr>Geographic Information Systems</vt:lpstr>
      <vt:lpstr>Geospatial Technology from Penn State University  (Geospatial Revolution Project)</vt:lpstr>
      <vt:lpstr>How does GIS fit into STEM?</vt:lpstr>
      <vt:lpstr>Student Motivation with Technology</vt:lpstr>
      <vt:lpstr>What are the components of GIS?</vt:lpstr>
      <vt:lpstr>Infrastructure Requirements</vt:lpstr>
      <vt:lpstr>Infrastructure Requirements</vt:lpstr>
      <vt:lpstr>Moving the Bar Forward</vt:lpstr>
      <vt:lpstr>Question – Part 2:  Why is it important? (to student learning &amp; success)</vt:lpstr>
      <vt:lpstr>Geo-literacy from National Geographic  (Preparing for Decision-Making in the 21 Century)</vt:lpstr>
      <vt:lpstr>Learning Important Skillsets</vt:lpstr>
      <vt:lpstr>What is the GIS Job Market?</vt:lpstr>
      <vt:lpstr>Types of jobs that use GIS</vt:lpstr>
      <vt:lpstr>PowerPoint Presentation</vt:lpstr>
      <vt:lpstr>PowerPoint Presentation</vt:lpstr>
      <vt:lpstr>PowerPoint Presentation</vt:lpstr>
    </vt:vector>
  </TitlesOfParts>
  <Company>Lake County Schools, FL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presentation</dc:title>
  <dc:creator>Davis, William C</dc:creator>
  <cp:lastModifiedBy>Davis, William C</cp:lastModifiedBy>
  <cp:revision>147</cp:revision>
  <cp:lastPrinted>2012-05-18T19:16:12Z</cp:lastPrinted>
  <dcterms:created xsi:type="dcterms:W3CDTF">2012-03-02T21:53:48Z</dcterms:created>
  <dcterms:modified xsi:type="dcterms:W3CDTF">2013-05-14T15:27:56Z</dcterms:modified>
</cp:coreProperties>
</file>