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34"/>
  </p:notesMasterIdLst>
  <p:handoutMasterIdLst>
    <p:handoutMasterId r:id="rId35"/>
  </p:handoutMasterIdLst>
  <p:sldIdLst>
    <p:sldId id="277" r:id="rId2"/>
    <p:sldId id="324" r:id="rId3"/>
    <p:sldId id="314" r:id="rId4"/>
    <p:sldId id="326" r:id="rId5"/>
    <p:sldId id="327" r:id="rId6"/>
    <p:sldId id="328" r:id="rId7"/>
    <p:sldId id="325" r:id="rId8"/>
    <p:sldId id="267" r:id="rId9"/>
    <p:sldId id="329" r:id="rId10"/>
    <p:sldId id="268" r:id="rId11"/>
    <p:sldId id="271" r:id="rId12"/>
    <p:sldId id="269" r:id="rId13"/>
    <p:sldId id="307" r:id="rId14"/>
    <p:sldId id="330" r:id="rId15"/>
    <p:sldId id="273" r:id="rId16"/>
    <p:sldId id="338" r:id="rId17"/>
    <p:sldId id="316" r:id="rId18"/>
    <p:sldId id="317" r:id="rId19"/>
    <p:sldId id="319" r:id="rId20"/>
    <p:sldId id="320" r:id="rId21"/>
    <p:sldId id="331" r:id="rId22"/>
    <p:sldId id="332" r:id="rId23"/>
    <p:sldId id="333" r:id="rId24"/>
    <p:sldId id="334" r:id="rId25"/>
    <p:sldId id="335" r:id="rId26"/>
    <p:sldId id="336" r:id="rId27"/>
    <p:sldId id="337" r:id="rId28"/>
    <p:sldId id="339" r:id="rId29"/>
    <p:sldId id="340" r:id="rId30"/>
    <p:sldId id="341" r:id="rId31"/>
    <p:sldId id="272" r:id="rId32"/>
    <p:sldId id="279" r:id="rId3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pitchFamily="18"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Times" pitchFamily="18"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Times" pitchFamily="18"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Times" pitchFamily="18"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Times" pitchFamily="18" charset="0"/>
        <a:ea typeface="ヒラギノ角ゴ Pro W3"/>
        <a:cs typeface="ヒラギノ角ゴ Pro W3"/>
      </a:defRPr>
    </a:lvl5pPr>
    <a:lvl6pPr marL="2286000" algn="l" defTabSz="914400" rtl="0" eaLnBrk="1" latinLnBrk="0" hangingPunct="1">
      <a:defRPr sz="2400" kern="1200">
        <a:solidFill>
          <a:schemeClr val="tx1"/>
        </a:solidFill>
        <a:latin typeface="Times" pitchFamily="18" charset="0"/>
        <a:ea typeface="ヒラギノ角ゴ Pro W3"/>
        <a:cs typeface="ヒラギノ角ゴ Pro W3"/>
      </a:defRPr>
    </a:lvl6pPr>
    <a:lvl7pPr marL="2743200" algn="l" defTabSz="914400" rtl="0" eaLnBrk="1" latinLnBrk="0" hangingPunct="1">
      <a:defRPr sz="2400" kern="1200">
        <a:solidFill>
          <a:schemeClr val="tx1"/>
        </a:solidFill>
        <a:latin typeface="Times" pitchFamily="18" charset="0"/>
        <a:ea typeface="ヒラギノ角ゴ Pro W3"/>
        <a:cs typeface="ヒラギノ角ゴ Pro W3"/>
      </a:defRPr>
    </a:lvl7pPr>
    <a:lvl8pPr marL="3200400" algn="l" defTabSz="914400" rtl="0" eaLnBrk="1" latinLnBrk="0" hangingPunct="1">
      <a:defRPr sz="2400" kern="1200">
        <a:solidFill>
          <a:schemeClr val="tx1"/>
        </a:solidFill>
        <a:latin typeface="Times" pitchFamily="18" charset="0"/>
        <a:ea typeface="ヒラギノ角ゴ Pro W3"/>
        <a:cs typeface="ヒラギノ角ゴ Pro W3"/>
      </a:defRPr>
    </a:lvl8pPr>
    <a:lvl9pPr marL="3657600" algn="l" defTabSz="914400" rtl="0" eaLnBrk="1" latinLnBrk="0" hangingPunct="1">
      <a:defRPr sz="2400" kern="1200">
        <a:solidFill>
          <a:schemeClr val="tx1"/>
        </a:solidFill>
        <a:latin typeface="Times" pitchFamily="18" charset="0"/>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B2B2B2"/>
    <a:srgbClr val="5098D4"/>
    <a:srgbClr val="66FF66"/>
    <a:srgbClr val="FFFFFF"/>
    <a:srgbClr val="006600"/>
    <a:srgbClr val="00CC00"/>
    <a:srgbClr val="993300"/>
    <a:srgbClr val="5F5F5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84217" autoAdjust="0"/>
  </p:normalViewPr>
  <p:slideViewPr>
    <p:cSldViewPr snapToGrid="0">
      <p:cViewPr>
        <p:scale>
          <a:sx n="120" d="100"/>
          <a:sy n="120" d="100"/>
        </p:scale>
        <p:origin x="-300" y="-168"/>
      </p:cViewPr>
      <p:guideLst>
        <p:guide orient="horz" pos="2160"/>
        <p:guide pos="2880"/>
      </p:guideLst>
    </p:cSldViewPr>
  </p:slideViewPr>
  <p:outlineViewPr>
    <p:cViewPr>
      <p:scale>
        <a:sx n="33" d="100"/>
        <a:sy n="33" d="100"/>
      </p:scale>
      <p:origin x="24" y="356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eaLnBrk="0" hangingPunct="0">
              <a:defRPr sz="1200">
                <a:latin typeface="Times" charset="0"/>
                <a:ea typeface="ヒラギノ角ゴ Pro W3" charset="-128"/>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0" hangingPunct="0">
              <a:defRPr sz="1200">
                <a:latin typeface="Times" charset="0"/>
                <a:ea typeface="ヒラギノ角ゴ Pro W3" charset="-128"/>
                <a:cs typeface="+mn-cs"/>
              </a:defRPr>
            </a:lvl1pPr>
          </a:lstStyle>
          <a:p>
            <a:pPr>
              <a:defRPr/>
            </a:pPr>
            <a:fld id="{1E32EAD9-E52D-423E-A121-426220B10284}" type="datetime1">
              <a:rPr lang="en-US"/>
              <a:pPr>
                <a:defRPr/>
              </a:pPr>
              <a:t>11/12/2012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eaLnBrk="0" hangingPunct="0">
              <a:defRPr sz="1200">
                <a:latin typeface="Times" charset="0"/>
                <a:ea typeface="ヒラギノ角ゴ Pro W3" charset="-128"/>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0" hangingPunct="0">
              <a:defRPr sz="1200">
                <a:latin typeface="Times" charset="0"/>
                <a:ea typeface="ヒラギノ角ゴ Pro W3" charset="-128"/>
                <a:cs typeface="+mn-cs"/>
              </a:defRPr>
            </a:lvl1pPr>
          </a:lstStyle>
          <a:p>
            <a:pPr>
              <a:defRPr/>
            </a:pPr>
            <a:fld id="{B70C5C3C-3C62-4732-8438-5C263DDE3FDD}" type="slidenum">
              <a:rPr lang="en-US"/>
              <a:pPr>
                <a:defRPr/>
              </a:pPr>
              <a:t>‹#›</a:t>
            </a:fld>
            <a:endParaRPr lang="en-US" dirty="0"/>
          </a:p>
        </p:txBody>
      </p:sp>
    </p:spTree>
    <p:extLst>
      <p:ext uri="{BB962C8B-B14F-4D97-AF65-F5344CB8AC3E}">
        <p14:creationId xmlns:p14="http://schemas.microsoft.com/office/powerpoint/2010/main" val="4140133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latin typeface="Times" charset="0"/>
                <a:ea typeface="ヒラギノ角ゴ Pro W3" charset="-128"/>
                <a:cs typeface="+mn-cs"/>
              </a:defRPr>
            </a:lvl1pPr>
          </a:lstStyle>
          <a:p>
            <a:pPr>
              <a:defRPr/>
            </a:pPr>
            <a:endParaRPr lang="en-US" dirty="0"/>
          </a:p>
        </p:txBody>
      </p:sp>
      <p:sp>
        <p:nvSpPr>
          <p:cNvPr id="13315"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latin typeface="Times" charset="0"/>
                <a:ea typeface="ヒラギノ角ゴ Pro W3" charset="-128"/>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latin typeface="Times" charset="0"/>
                <a:ea typeface="ヒラギノ角ゴ Pro W3" charset="-128"/>
                <a:cs typeface="+mn-cs"/>
              </a:defRPr>
            </a:lvl1pPr>
          </a:lstStyle>
          <a:p>
            <a:pPr>
              <a:defRPr/>
            </a:pPr>
            <a:endParaRPr lang="en-US" dirty="0"/>
          </a:p>
        </p:txBody>
      </p:sp>
      <p:sp>
        <p:nvSpPr>
          <p:cNvPr id="1331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latin typeface="Times" charset="0"/>
                <a:ea typeface="ヒラギノ角ゴ Pro W3" charset="-128"/>
                <a:cs typeface="+mn-cs"/>
              </a:defRPr>
            </a:lvl1pPr>
          </a:lstStyle>
          <a:p>
            <a:pPr>
              <a:defRPr/>
            </a:pPr>
            <a:fld id="{F905E437-CEB3-4C38-A93B-DCAD9A7956B0}" type="slidenum">
              <a:rPr lang="en-US"/>
              <a:pPr>
                <a:defRPr/>
              </a:pPr>
              <a:t>‹#›</a:t>
            </a:fld>
            <a:endParaRPr lang="en-US" dirty="0"/>
          </a:p>
        </p:txBody>
      </p:sp>
    </p:spTree>
    <p:extLst>
      <p:ext uri="{BB962C8B-B14F-4D97-AF65-F5344CB8AC3E}">
        <p14:creationId xmlns:p14="http://schemas.microsoft.com/office/powerpoint/2010/main" val="4276461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951AD98F-7D35-4ABE-AE46-849CE3FAF8A6}" type="slidenum">
              <a:rPr lang="en-US" smtClean="0">
                <a:latin typeface="Times" pitchFamily="18" charset="0"/>
                <a:ea typeface="ヒラギノ角ゴ Pro W3"/>
                <a:cs typeface="ヒラギノ角ゴ Pro W3"/>
              </a:rPr>
              <a:pPr/>
              <a:t>1</a:t>
            </a:fld>
            <a:endParaRPr lang="en-US" dirty="0" smtClean="0">
              <a:latin typeface="Times" pitchFamily="18" charset="0"/>
              <a:ea typeface="ヒラギノ角ゴ Pro W3"/>
              <a:cs typeface="ヒラギノ角ゴ Pro W3"/>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69D58B20-60B4-45DF-91C6-E4894A26A0F9}" type="slidenum">
              <a:rPr lang="en-US" smtClean="0">
                <a:latin typeface="Times" pitchFamily="18" charset="0"/>
                <a:ea typeface="ヒラギノ角ゴ Pro W3"/>
                <a:cs typeface="ヒラギノ角ゴ Pro W3"/>
              </a:rPr>
              <a:pPr/>
              <a:t>10</a:t>
            </a:fld>
            <a:endParaRPr lang="en-US" dirty="0" smtClean="0">
              <a:latin typeface="Times" pitchFamily="18"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en-US" dirty="0" smtClean="0">
              <a:latin typeface="Arial" charset="0"/>
              <a:ea typeface="ヒラギノ角ゴ Pro W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p:spPr>
        <p:txBody>
          <a:bodyPr/>
          <a:lstStyle/>
          <a:p>
            <a:endParaRPr lang="en-US" dirty="0" smtClean="0">
              <a:latin typeface="Times" pitchFamily="18" charset="0"/>
              <a:ea typeface="ヒラギノ角ゴ Pro W3"/>
            </a:endParaRPr>
          </a:p>
        </p:txBody>
      </p:sp>
      <p:sp>
        <p:nvSpPr>
          <p:cNvPr id="29699" name="Slide Number Placeholder 3"/>
          <p:cNvSpPr>
            <a:spLocks noGrp="1"/>
          </p:cNvSpPr>
          <p:nvPr>
            <p:ph type="sldNum" sz="quarter" idx="5"/>
          </p:nvPr>
        </p:nvSpPr>
        <p:spPr>
          <a:noFill/>
        </p:spPr>
        <p:txBody>
          <a:bodyPr/>
          <a:lstStyle/>
          <a:p>
            <a:fld id="{9D1DAEAC-75DA-4F90-8BCC-AAC31794B8CD}" type="slidenum">
              <a:rPr lang="en-US" smtClean="0">
                <a:latin typeface="Times" pitchFamily="18" charset="0"/>
                <a:ea typeface="ヒラギノ角ゴ Pro W3"/>
                <a:cs typeface="ヒラギノ角ゴ Pro W3"/>
              </a:rPr>
              <a:pPr/>
              <a:t>11</a:t>
            </a:fld>
            <a:endParaRPr lang="en-US" dirty="0" smtClean="0">
              <a:latin typeface="Times" pitchFamily="18" charset="0"/>
              <a:ea typeface="ヒラギノ角ゴ Pro W3"/>
              <a:cs typeface="ヒラギノ角ゴ Pro W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2DA4B06-B47D-4CA0-A407-92FE03086064}" type="slidenum">
              <a:rPr lang="en-US" smtClean="0">
                <a:latin typeface="Times" pitchFamily="18" charset="0"/>
                <a:ea typeface="ヒラギノ角ゴ Pro W3"/>
                <a:cs typeface="ヒラギノ角ゴ Pro W3"/>
              </a:rPr>
              <a:pPr/>
              <a:t>12</a:t>
            </a:fld>
            <a:endParaRPr lang="en-US" dirty="0" smtClean="0">
              <a:latin typeface="Times" pitchFamily="18" charset="0"/>
              <a:ea typeface="ヒラギノ角ゴ Pro W3"/>
              <a:cs typeface="ヒラギノ角ゴ Pro W3"/>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endParaRPr lang="en-US" dirty="0" smtClean="0">
              <a:latin typeface="Arial" charset="0"/>
              <a:ea typeface="ヒラギノ角ゴ Pro W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endParaRPr lang="en-US" dirty="0" smtClean="0">
              <a:latin typeface="Times" pitchFamily="18" charset="0"/>
              <a:ea typeface="ヒラギノ角ゴ Pro W3"/>
            </a:endParaRPr>
          </a:p>
        </p:txBody>
      </p:sp>
      <p:sp>
        <p:nvSpPr>
          <p:cNvPr id="33795" name="Slide Number Placeholder 3"/>
          <p:cNvSpPr>
            <a:spLocks noGrp="1"/>
          </p:cNvSpPr>
          <p:nvPr>
            <p:ph type="sldNum" sz="quarter" idx="5"/>
          </p:nvPr>
        </p:nvSpPr>
        <p:spPr>
          <a:noFill/>
        </p:spPr>
        <p:txBody>
          <a:bodyPr/>
          <a:lstStyle/>
          <a:p>
            <a:fld id="{A2C156DE-9D62-485A-95EC-7ACF90E9A88C}" type="slidenum">
              <a:rPr lang="en-US" smtClean="0">
                <a:latin typeface="Times" pitchFamily="18" charset="0"/>
                <a:ea typeface="ヒラギノ角ゴ Pro W3"/>
                <a:cs typeface="ヒラギノ角ゴ Pro W3"/>
              </a:rPr>
              <a:pPr/>
              <a:t>13</a:t>
            </a:fld>
            <a:endParaRPr lang="en-US" dirty="0" smtClean="0">
              <a:latin typeface="Times" pitchFamily="18" charset="0"/>
              <a:ea typeface="ヒラギノ角ゴ Pro W3"/>
              <a:cs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A2D882-9209-4B38-8F42-A6EFE30ABDF4}" type="slidenum">
              <a:rPr lang="en-US" smtClean="0">
                <a:latin typeface="Times" pitchFamily="18" charset="0"/>
                <a:ea typeface="ヒラギノ角ゴ Pro W3"/>
                <a:cs typeface="ヒラギノ角ゴ Pro W3"/>
              </a:rPr>
              <a:pPr/>
              <a:t>14</a:t>
            </a:fld>
            <a:endParaRPr lang="en-US" dirty="0" smtClean="0">
              <a:latin typeface="Times" pitchFamily="18"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DD47721D-CD4B-45C9-A69B-325270BF0EEE}" type="slidenum">
              <a:rPr lang="en-US" smtClean="0">
                <a:latin typeface="Times" pitchFamily="18" charset="0"/>
                <a:ea typeface="ヒラギノ角ゴ Pro W3"/>
                <a:cs typeface="ヒラギノ角ゴ Pro W3"/>
              </a:rPr>
              <a:pPr/>
              <a:t>15</a:t>
            </a:fld>
            <a:endParaRPr lang="en-US" dirty="0" smtClean="0">
              <a:latin typeface="Times" pitchFamily="18" charset="0"/>
              <a:ea typeface="ヒラギノ角ゴ Pro W3"/>
              <a:cs typeface="ヒラギノ角ゴ Pro W3"/>
            </a:endParaRPr>
          </a:p>
        </p:txBody>
      </p:sp>
      <p:sp>
        <p:nvSpPr>
          <p:cNvPr id="31746" name="Rectangle 2"/>
          <p:cNvSpPr>
            <a:spLocks noGrp="1" noRot="1" noChangeAspect="1" noChangeArrowheads="1" noTextEdit="1"/>
          </p:cNvSpPr>
          <p:nvPr>
            <p:ph type="sldImg"/>
          </p:nvPr>
        </p:nvSpPr>
        <p:spPr>
          <a:xfrm>
            <a:off x="633413" y="287338"/>
            <a:ext cx="5732462" cy="4298950"/>
          </a:xfrm>
          <a:ln/>
        </p:spPr>
      </p:sp>
      <p:sp>
        <p:nvSpPr>
          <p:cNvPr id="31747" name="Rectangle 3"/>
          <p:cNvSpPr>
            <a:spLocks noGrp="1" noChangeArrowheads="1"/>
          </p:cNvSpPr>
          <p:nvPr>
            <p:ph type="body" idx="1"/>
          </p:nvPr>
        </p:nvSpPr>
        <p:spPr>
          <a:xfrm>
            <a:off x="433388" y="4913313"/>
            <a:ext cx="6118225" cy="3421062"/>
          </a:xfrm>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endParaRPr lang="en-US" dirty="0" smtClean="0">
              <a:latin typeface="Times" pitchFamily="18" charset="0"/>
              <a:ea typeface="ヒラギノ角ゴ Pro W3"/>
            </a:endParaRPr>
          </a:p>
        </p:txBody>
      </p:sp>
      <p:sp>
        <p:nvSpPr>
          <p:cNvPr id="33795" name="Slide Number Placeholder 3"/>
          <p:cNvSpPr>
            <a:spLocks noGrp="1"/>
          </p:cNvSpPr>
          <p:nvPr>
            <p:ph type="sldNum" sz="quarter" idx="5"/>
          </p:nvPr>
        </p:nvSpPr>
        <p:spPr>
          <a:noFill/>
        </p:spPr>
        <p:txBody>
          <a:bodyPr/>
          <a:lstStyle/>
          <a:p>
            <a:fld id="{A2C156DE-9D62-485A-95EC-7ACF90E9A88C}" type="slidenum">
              <a:rPr lang="en-US" smtClean="0">
                <a:latin typeface="Times" pitchFamily="18" charset="0"/>
                <a:ea typeface="ヒラギノ角ゴ Pro W3"/>
                <a:cs typeface="ヒラギノ角ゴ Pro W3"/>
              </a:rPr>
              <a:pPr/>
              <a:t>16</a:t>
            </a:fld>
            <a:endParaRPr lang="en-US" dirty="0" smtClean="0">
              <a:latin typeface="Times" pitchFamily="18" charset="0"/>
              <a:ea typeface="ヒラギノ角ゴ Pro W3"/>
              <a:cs typeface="ヒラギノ角ゴ Pro W3"/>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endParaRPr lang="en-US" dirty="0" smtClean="0">
              <a:latin typeface="Times" pitchFamily="18" charset="0"/>
              <a:ea typeface="ヒラギノ角ゴ Pro W3"/>
            </a:endParaRPr>
          </a:p>
        </p:txBody>
      </p:sp>
      <p:sp>
        <p:nvSpPr>
          <p:cNvPr id="33795" name="Slide Number Placeholder 3"/>
          <p:cNvSpPr>
            <a:spLocks noGrp="1"/>
          </p:cNvSpPr>
          <p:nvPr>
            <p:ph type="sldNum" sz="quarter" idx="5"/>
          </p:nvPr>
        </p:nvSpPr>
        <p:spPr>
          <a:noFill/>
        </p:spPr>
        <p:txBody>
          <a:bodyPr/>
          <a:lstStyle/>
          <a:p>
            <a:fld id="{A2C156DE-9D62-485A-95EC-7ACF90E9A88C}" type="slidenum">
              <a:rPr lang="en-US" smtClean="0">
                <a:latin typeface="Times" pitchFamily="18" charset="0"/>
                <a:ea typeface="ヒラギノ角ゴ Pro W3"/>
                <a:cs typeface="ヒラギノ角ゴ Pro W3"/>
              </a:rPr>
              <a:pPr/>
              <a:t>17</a:t>
            </a:fld>
            <a:endParaRPr lang="en-US" dirty="0" smtClean="0">
              <a:latin typeface="Times" pitchFamily="18" charset="0"/>
              <a:ea typeface="ヒラギノ角ゴ Pro W3"/>
              <a:cs typeface="ヒラギノ角ゴ Pro W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725B62EF-A93C-4034-9D56-7D26078B2189}" type="slidenum">
              <a:rPr lang="en-US" smtClean="0">
                <a:latin typeface="Times" pitchFamily="18" charset="0"/>
                <a:ea typeface="ヒラギノ角ゴ Pro W3"/>
                <a:cs typeface="ヒラギノ角ゴ Pro W3"/>
              </a:rPr>
              <a:pPr/>
              <a:t>31</a:t>
            </a:fld>
            <a:endParaRPr lang="en-US" dirty="0" smtClean="0">
              <a:latin typeface="Times" pitchFamily="18" charset="0"/>
              <a:ea typeface="ヒラギノ角ゴ Pro W3"/>
              <a:cs typeface="ヒラギノ角ゴ Pro W3"/>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dirty="0" smtClean="0">
              <a:latin typeface="Arial" charset="0"/>
              <a:ea typeface="ヒラギノ角ゴ Pro W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2A898C21-29AE-4B5A-96B2-B71E8BA48971}" type="slidenum">
              <a:rPr lang="en-US" smtClean="0">
                <a:latin typeface="Times" pitchFamily="18" charset="0"/>
                <a:ea typeface="ヒラギノ角ゴ Pro W3"/>
                <a:cs typeface="ヒラギノ角ゴ Pro W3"/>
              </a:rPr>
              <a:pPr/>
              <a:t>32</a:t>
            </a:fld>
            <a:endParaRPr lang="en-US" dirty="0" smtClean="0">
              <a:latin typeface="Times" pitchFamily="18" charset="0"/>
              <a:ea typeface="ヒラギノ角ゴ Pro W3"/>
              <a:cs typeface="ヒラギノ角ゴ Pro W3"/>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a:p>
            <a:endParaRPr lang="en-US" dirty="0" smtClean="0">
              <a:latin typeface="Times" pitchFamily="18" charset="0"/>
              <a:ea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4C278BC0-15EE-4242-8DCB-94821292427B}" type="slidenum">
              <a:rPr lang="en-US" smtClean="0">
                <a:latin typeface="Times" pitchFamily="18" charset="0"/>
                <a:ea typeface="ヒラギノ角ゴ Pro W3"/>
                <a:cs typeface="ヒラギノ角ゴ Pro W3"/>
              </a:rPr>
              <a:pPr/>
              <a:t>2</a:t>
            </a:fld>
            <a:endParaRPr lang="en-US" dirty="0" smtClean="0">
              <a:latin typeface="Times" pitchFamily="18" charset="0"/>
              <a:ea typeface="ヒラギノ角ゴ Pro W3"/>
              <a:cs typeface="ヒラギノ角ゴ Pro W3"/>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pitchFamily="18" charset="0"/>
                <a:ea typeface="ヒラギノ角ゴ Pro W3"/>
              </a:rPr>
              <a:t>Geography is used to map anthropology finds and analyze migration patterns.  It is also used to project growth in the future.  Projections help determine where and when services like utilities and new schools will be needed.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E64EB534-59B9-4975-8003-978956274CDC}" type="slidenum">
              <a:rPr lang="en-US" sz="1200"/>
              <a:pPr algn="r" eaLnBrk="0" hangingPunct="0"/>
              <a:t>3</a:t>
            </a:fld>
            <a:endParaRPr lang="en-US" sz="1200"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A2D882-9209-4B38-8F42-A6EFE30ABDF4}" type="slidenum">
              <a:rPr lang="en-US" smtClean="0">
                <a:latin typeface="Times" pitchFamily="18" charset="0"/>
                <a:ea typeface="ヒラギノ角ゴ Pro W3"/>
                <a:cs typeface="ヒラギノ角ゴ Pro W3"/>
              </a:rPr>
              <a:pPr/>
              <a:t>4</a:t>
            </a:fld>
            <a:endParaRPr lang="en-US" dirty="0" smtClean="0">
              <a:latin typeface="Times" pitchFamily="18"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A2D882-9209-4B38-8F42-A6EFE30ABDF4}" type="slidenum">
              <a:rPr lang="en-US" smtClean="0">
                <a:latin typeface="Times" pitchFamily="18" charset="0"/>
                <a:ea typeface="ヒラギノ角ゴ Pro W3"/>
                <a:cs typeface="ヒラギノ角ゴ Pro W3"/>
              </a:rPr>
              <a:pPr/>
              <a:t>5</a:t>
            </a:fld>
            <a:endParaRPr lang="en-US" dirty="0" smtClean="0">
              <a:latin typeface="Times" pitchFamily="18"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A2D882-9209-4B38-8F42-A6EFE30ABDF4}" type="slidenum">
              <a:rPr lang="en-US" smtClean="0">
                <a:latin typeface="Times" pitchFamily="18" charset="0"/>
                <a:ea typeface="ヒラギノ角ゴ Pro W3"/>
                <a:cs typeface="ヒラギノ角ゴ Pro W3"/>
              </a:rPr>
              <a:pPr/>
              <a:t>6</a:t>
            </a:fld>
            <a:endParaRPr lang="en-US" dirty="0" smtClean="0">
              <a:latin typeface="Times" pitchFamily="18"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A2D882-9209-4B38-8F42-A6EFE30ABDF4}" type="slidenum">
              <a:rPr lang="en-US" smtClean="0">
                <a:latin typeface="Times" pitchFamily="18" charset="0"/>
                <a:ea typeface="ヒラギノ角ゴ Pro W3"/>
                <a:cs typeface="ヒラギノ角ゴ Pro W3"/>
              </a:rPr>
              <a:pPr/>
              <a:t>7</a:t>
            </a:fld>
            <a:endParaRPr lang="en-US" dirty="0" smtClean="0">
              <a:latin typeface="Times" pitchFamily="18"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A2D882-9209-4B38-8F42-A6EFE30ABDF4}" type="slidenum">
              <a:rPr lang="en-US" smtClean="0">
                <a:latin typeface="Times" pitchFamily="18" charset="0"/>
                <a:ea typeface="ヒラギノ角ゴ Pro W3"/>
                <a:cs typeface="ヒラギノ角ゴ Pro W3"/>
              </a:rPr>
              <a:pPr/>
              <a:t>8</a:t>
            </a:fld>
            <a:endParaRPr lang="en-US" dirty="0" smtClean="0">
              <a:latin typeface="Times" pitchFamily="18"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6A2D882-9209-4B38-8F42-A6EFE30ABDF4}" type="slidenum">
              <a:rPr lang="en-US" smtClean="0">
                <a:latin typeface="Times" pitchFamily="18" charset="0"/>
                <a:ea typeface="ヒラギノ角ゴ Pro W3"/>
                <a:cs typeface="ヒラギノ角ゴ Pro W3"/>
              </a:rPr>
              <a:pPr/>
              <a:t>9</a:t>
            </a:fld>
            <a:endParaRPr lang="en-US" dirty="0" smtClean="0">
              <a:latin typeface="Times" pitchFamily="18" charset="0"/>
              <a:ea typeface="ヒラギノ角ゴ Pro W3"/>
              <a:cs typeface="ヒラギノ角ゴ Pro W3"/>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dirty="0" smtClean="0">
              <a:latin typeface="Times" pitchFamily="18" charset="0"/>
              <a:ea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dirty="0"/>
          </a:p>
        </p:txBody>
      </p:sp>
      <p:sp>
        <p:nvSpPr>
          <p:cNvPr id="5" name="Slide Number Placeholder 4"/>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31F2059A-5798-49FD-98B2-3FD4A74E2B1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dirty="0"/>
          </a:p>
        </p:txBody>
      </p:sp>
      <p:sp>
        <p:nvSpPr>
          <p:cNvPr id="5" name="Slide Number Placeholder 4"/>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4581591C-506A-498F-AFFD-2CF85984021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774700"/>
            <a:ext cx="2057400" cy="5702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9900" y="774700"/>
            <a:ext cx="6019800" cy="5702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dirty="0"/>
          </a:p>
        </p:txBody>
      </p:sp>
      <p:sp>
        <p:nvSpPr>
          <p:cNvPr id="5" name="Slide Number Placeholder 4"/>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09EC9075-8585-4F68-B187-BA5BA943BEF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dirty="0"/>
          </a:p>
        </p:txBody>
      </p:sp>
      <p:sp>
        <p:nvSpPr>
          <p:cNvPr id="5" name="Slide Number Placeholder 4"/>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C3651F34-3C21-4295-8999-3321187A126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dirty="0"/>
          </a:p>
        </p:txBody>
      </p:sp>
      <p:sp>
        <p:nvSpPr>
          <p:cNvPr id="5" name="Slide Number Placeholder 4"/>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D34651AC-8BB4-4C32-99F4-567B06E1DC1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9900" y="22098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22098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7973732A-0764-4320-A5D0-3F75D0AE59C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endParaRPr lang="en-US" dirty="0"/>
          </a:p>
        </p:txBody>
      </p:sp>
      <p:sp>
        <p:nvSpPr>
          <p:cNvPr id="8" name="Slide Number Placeholder 7"/>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2769DDC1-8617-4FF7-A776-BA1101C5096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en-US" dirty="0"/>
          </a:p>
        </p:txBody>
      </p:sp>
      <p:sp>
        <p:nvSpPr>
          <p:cNvPr id="4" name="Slide Number Placeholder 3"/>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9E995927-FEB8-4FC7-B990-D3F23BB19FA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DBF2CEC9-DEB2-4EBF-8361-865CC4E4825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40E4726A-0AAB-48D1-9739-9FE4231AB90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
        <p:nvSpPr>
          <p:cNvPr id="6" name="Slide Number Placeholder 5"/>
          <p:cNvSpPr>
            <a:spLocks noGrp="1"/>
          </p:cNvSpPr>
          <p:nvPr>
            <p:ph type="sldNum" sz="quarter" idx="11"/>
          </p:nvPr>
        </p:nvSpPr>
        <p:spPr>
          <a:xfrm>
            <a:off x="8470900" y="6286500"/>
            <a:ext cx="673100" cy="2413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charset="0"/>
                <a:ea typeface="ヒラギノ角ゴ Pro W3" charset="-128"/>
                <a:cs typeface="+mn-cs"/>
              </a:defRPr>
            </a:lvl1pPr>
          </a:lstStyle>
          <a:p>
            <a:pPr>
              <a:defRPr/>
            </a:pPr>
            <a:fld id="{0916245F-F825-4DF1-916A-90834A87562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69900" y="774700"/>
            <a:ext cx="8229600" cy="1117600"/>
          </a:xfrm>
          <a:prstGeom prst="rect">
            <a:avLst/>
          </a:prstGeom>
          <a:noFill/>
          <a:ln w="9525">
            <a:noFill/>
            <a:miter lim="800000"/>
            <a:headEnd/>
            <a:tailEnd/>
          </a:ln>
          <a:effectLst>
            <a:outerShdw dist="38100" dir="2700000" rotWithShape="0">
              <a:srgbClr val="80808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275" name="Rectangle 3"/>
          <p:cNvSpPr>
            <a:spLocks noGrp="1" noChangeArrowheads="1"/>
          </p:cNvSpPr>
          <p:nvPr>
            <p:ph type="body" idx="1"/>
          </p:nvPr>
        </p:nvSpPr>
        <p:spPr bwMode="auto">
          <a:xfrm>
            <a:off x="469900" y="2209800"/>
            <a:ext cx="8229600" cy="4267200"/>
          </a:xfrm>
          <a:prstGeom prst="rect">
            <a:avLst/>
          </a:prstGeom>
          <a:noFill/>
          <a:ln w="9525">
            <a:noFill/>
            <a:miter lim="800000"/>
            <a:headEnd/>
            <a:tailEnd/>
          </a:ln>
          <a:effectLst>
            <a:outerShdw dist="38100" dir="2700000" rotWithShape="0">
              <a:srgbClr val="808080">
                <a:alpha val="42999"/>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ftr" sz="quarter" idx="3"/>
          </p:nvPr>
        </p:nvSpPr>
        <p:spPr bwMode="auto">
          <a:xfrm>
            <a:off x="6248400" y="6616700"/>
            <a:ext cx="28956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600">
                <a:solidFill>
                  <a:schemeClr val="bg1"/>
                </a:solidFill>
                <a:latin typeface="Arial" charset="0"/>
                <a:ea typeface="ヒラギノ角ゴ Pro W3" charset="-128"/>
                <a:cs typeface="+mn-cs"/>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med">
    <p:fade thruBlk="1"/>
  </p:transition>
  <p:txStyles>
    <p:titleStyle>
      <a:lvl1pPr algn="ctr" rtl="0" eaLnBrk="0" fontAlgn="base" hangingPunct="0">
        <a:spcBef>
          <a:spcPct val="0"/>
        </a:spcBef>
        <a:spcAft>
          <a:spcPct val="0"/>
        </a:spcAft>
        <a:defRPr sz="4400" b="1">
          <a:solidFill>
            <a:srgbClr val="FFFFFF"/>
          </a:solidFill>
          <a:latin typeface="+mj-lt"/>
          <a:ea typeface="ヒラギノ角ゴ Pro W3" charset="-128"/>
          <a:cs typeface="ヒラギノ角ゴ Pro W3"/>
        </a:defRPr>
      </a:lvl1pPr>
      <a:lvl2pPr algn="ctr" rtl="0" eaLnBrk="0" fontAlgn="base" hangingPunct="0">
        <a:spcBef>
          <a:spcPct val="0"/>
        </a:spcBef>
        <a:spcAft>
          <a:spcPct val="0"/>
        </a:spcAft>
        <a:defRPr sz="4400" b="1">
          <a:solidFill>
            <a:srgbClr val="FFFFFF"/>
          </a:solidFill>
          <a:latin typeface="Arial" charset="0"/>
          <a:ea typeface="ヒラギノ角ゴ Pro W3" charset="-128"/>
          <a:cs typeface="ヒラギノ角ゴ Pro W3"/>
        </a:defRPr>
      </a:lvl2pPr>
      <a:lvl3pPr algn="ctr" rtl="0" eaLnBrk="0" fontAlgn="base" hangingPunct="0">
        <a:spcBef>
          <a:spcPct val="0"/>
        </a:spcBef>
        <a:spcAft>
          <a:spcPct val="0"/>
        </a:spcAft>
        <a:defRPr sz="4400" b="1">
          <a:solidFill>
            <a:srgbClr val="FFFFFF"/>
          </a:solidFill>
          <a:latin typeface="Arial" charset="0"/>
          <a:ea typeface="ヒラギノ角ゴ Pro W3" charset="-128"/>
          <a:cs typeface="ヒラギノ角ゴ Pro W3"/>
        </a:defRPr>
      </a:lvl3pPr>
      <a:lvl4pPr algn="ctr" rtl="0" eaLnBrk="0" fontAlgn="base" hangingPunct="0">
        <a:spcBef>
          <a:spcPct val="0"/>
        </a:spcBef>
        <a:spcAft>
          <a:spcPct val="0"/>
        </a:spcAft>
        <a:defRPr sz="4400" b="1">
          <a:solidFill>
            <a:srgbClr val="FFFFFF"/>
          </a:solidFill>
          <a:latin typeface="Arial" charset="0"/>
          <a:ea typeface="ヒラギノ角ゴ Pro W3" charset="-128"/>
          <a:cs typeface="ヒラギノ角ゴ Pro W3"/>
        </a:defRPr>
      </a:lvl4pPr>
      <a:lvl5pPr algn="ctr" rtl="0" eaLnBrk="0" fontAlgn="base" hangingPunct="0">
        <a:spcBef>
          <a:spcPct val="0"/>
        </a:spcBef>
        <a:spcAft>
          <a:spcPct val="0"/>
        </a:spcAft>
        <a:defRPr sz="4400" b="1">
          <a:solidFill>
            <a:srgbClr val="FFFFFF"/>
          </a:solidFill>
          <a:latin typeface="Arial" charset="0"/>
          <a:ea typeface="ヒラギノ角ゴ Pro W3" charset="-128"/>
          <a:cs typeface="ヒラギノ角ゴ Pro W3"/>
        </a:defRPr>
      </a:lvl5pPr>
      <a:lvl6pPr marL="457200" algn="ctr" rtl="0" eaLnBrk="0" fontAlgn="base" hangingPunct="0">
        <a:spcBef>
          <a:spcPct val="0"/>
        </a:spcBef>
        <a:spcAft>
          <a:spcPct val="0"/>
        </a:spcAft>
        <a:defRPr sz="4400" b="1">
          <a:solidFill>
            <a:schemeClr val="tx1"/>
          </a:solidFill>
          <a:latin typeface="Arial" charset="0"/>
        </a:defRPr>
      </a:lvl6pPr>
      <a:lvl7pPr marL="914400" algn="ctr" rtl="0" eaLnBrk="0" fontAlgn="base" hangingPunct="0">
        <a:spcBef>
          <a:spcPct val="0"/>
        </a:spcBef>
        <a:spcAft>
          <a:spcPct val="0"/>
        </a:spcAft>
        <a:defRPr sz="4400" b="1">
          <a:solidFill>
            <a:schemeClr val="tx1"/>
          </a:solidFill>
          <a:latin typeface="Arial" charset="0"/>
        </a:defRPr>
      </a:lvl7pPr>
      <a:lvl8pPr marL="1371600" algn="ctr" rtl="0" eaLnBrk="0" fontAlgn="base" hangingPunct="0">
        <a:spcBef>
          <a:spcPct val="0"/>
        </a:spcBef>
        <a:spcAft>
          <a:spcPct val="0"/>
        </a:spcAft>
        <a:defRPr sz="4400" b="1">
          <a:solidFill>
            <a:schemeClr val="tx1"/>
          </a:solidFill>
          <a:latin typeface="Arial" charset="0"/>
        </a:defRPr>
      </a:lvl8pPr>
      <a:lvl9pPr marL="1828800" algn="ctr" rtl="0" eaLnBrk="0" fontAlgn="base" hangingPunct="0">
        <a:spcBef>
          <a:spcPct val="0"/>
        </a:spcBef>
        <a:spcAft>
          <a:spcPct val="0"/>
        </a:spcAft>
        <a:defRPr sz="44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b="1">
          <a:solidFill>
            <a:srgbClr val="FFFFFF"/>
          </a:solidFill>
          <a:latin typeface="+mn-lt"/>
          <a:ea typeface="ヒラギノ角ゴ Pro W3" charset="-128"/>
          <a:cs typeface="ヒラギノ角ゴ Pro W3"/>
        </a:defRPr>
      </a:lvl1pPr>
      <a:lvl2pPr marL="742950" indent="-285750" algn="l" rtl="0" eaLnBrk="0" fontAlgn="base" hangingPunct="0">
        <a:spcBef>
          <a:spcPct val="20000"/>
        </a:spcBef>
        <a:spcAft>
          <a:spcPct val="0"/>
        </a:spcAft>
        <a:buChar char="–"/>
        <a:defRPr sz="2800" b="1">
          <a:solidFill>
            <a:srgbClr val="FFFFFF"/>
          </a:solidFill>
          <a:latin typeface="+mn-lt"/>
          <a:ea typeface="ヒラギノ角ゴ Pro W3" charset="-128"/>
          <a:cs typeface="ヒラギノ角ゴ Pro W3"/>
        </a:defRPr>
      </a:lvl2pPr>
      <a:lvl3pPr marL="1143000" indent="-228600" algn="l" rtl="0" eaLnBrk="0" fontAlgn="base" hangingPunct="0">
        <a:spcBef>
          <a:spcPct val="20000"/>
        </a:spcBef>
        <a:spcAft>
          <a:spcPct val="0"/>
        </a:spcAft>
        <a:buChar char="•"/>
        <a:defRPr sz="2400" b="1">
          <a:solidFill>
            <a:srgbClr val="FFFFFF"/>
          </a:solidFill>
          <a:latin typeface="+mn-lt"/>
          <a:ea typeface="ヒラギノ角ゴ Pro W3" charset="-128"/>
          <a:cs typeface="ヒラギノ角ゴ Pro W3"/>
        </a:defRPr>
      </a:lvl3pPr>
      <a:lvl4pPr marL="1600200" indent="-228600" algn="l" rtl="0" eaLnBrk="0" fontAlgn="base" hangingPunct="0">
        <a:spcBef>
          <a:spcPct val="20000"/>
        </a:spcBef>
        <a:spcAft>
          <a:spcPct val="0"/>
        </a:spcAft>
        <a:buChar char="–"/>
        <a:defRPr sz="2000" b="1">
          <a:solidFill>
            <a:srgbClr val="FFFFFF"/>
          </a:solidFill>
          <a:latin typeface="+mn-lt"/>
          <a:ea typeface="ヒラギノ角ゴ Pro W3" charset="-128"/>
          <a:cs typeface="ヒラギノ角ゴ Pro W3"/>
        </a:defRPr>
      </a:lvl4pPr>
      <a:lvl5pPr marL="2057400" indent="-228600" algn="l" rtl="0" eaLnBrk="0" fontAlgn="base" hangingPunct="0">
        <a:spcBef>
          <a:spcPct val="20000"/>
        </a:spcBef>
        <a:spcAft>
          <a:spcPct val="0"/>
        </a:spcAft>
        <a:buChar char="»"/>
        <a:defRPr sz="2000" b="1">
          <a:solidFill>
            <a:srgbClr val="FFFFFF"/>
          </a:solidFill>
          <a:latin typeface="+mn-lt"/>
          <a:ea typeface="ヒラギノ角ゴ Pro W3" charset="-128"/>
          <a:cs typeface="ヒラギノ角ゴ Pro W3"/>
        </a:defRPr>
      </a:lvl5pPr>
      <a:lvl6pPr marL="2514600" indent="-228600" algn="l" rtl="0" eaLnBrk="0" fontAlgn="base" hangingPunct="0">
        <a:spcBef>
          <a:spcPct val="20000"/>
        </a:spcBef>
        <a:spcAft>
          <a:spcPct val="0"/>
        </a:spcAft>
        <a:buChar char="»"/>
        <a:defRPr sz="2000" b="1">
          <a:solidFill>
            <a:schemeClr val="tx1"/>
          </a:solidFill>
          <a:latin typeface="+mn-lt"/>
          <a:ea typeface="ヒラギノ角ゴ Pro W3" charset="-128"/>
        </a:defRPr>
      </a:lvl6pPr>
      <a:lvl7pPr marL="2971800" indent="-228600" algn="l" rtl="0" eaLnBrk="0" fontAlgn="base" hangingPunct="0">
        <a:spcBef>
          <a:spcPct val="20000"/>
        </a:spcBef>
        <a:spcAft>
          <a:spcPct val="0"/>
        </a:spcAft>
        <a:buChar char="»"/>
        <a:defRPr sz="2000" b="1">
          <a:solidFill>
            <a:schemeClr val="tx1"/>
          </a:solidFill>
          <a:latin typeface="+mn-lt"/>
          <a:ea typeface="ヒラギノ角ゴ Pro W3" charset="-128"/>
        </a:defRPr>
      </a:lvl7pPr>
      <a:lvl8pPr marL="3429000" indent="-228600" algn="l" rtl="0" eaLnBrk="0" fontAlgn="base" hangingPunct="0">
        <a:spcBef>
          <a:spcPct val="20000"/>
        </a:spcBef>
        <a:spcAft>
          <a:spcPct val="0"/>
        </a:spcAft>
        <a:buChar char="»"/>
        <a:defRPr sz="2000" b="1">
          <a:solidFill>
            <a:schemeClr val="tx1"/>
          </a:solidFill>
          <a:latin typeface="+mn-lt"/>
          <a:ea typeface="ヒラギノ角ゴ Pro W3" charset="-128"/>
        </a:defRPr>
      </a:lvl8pPr>
      <a:lvl9pPr marL="3886200" indent="-228600" algn="l" rtl="0" eaLnBrk="0" fontAlgn="base" hangingPunct="0">
        <a:spcBef>
          <a:spcPct val="20000"/>
        </a:spcBef>
        <a:spcAft>
          <a:spcPct val="0"/>
        </a:spcAft>
        <a:buChar char="»"/>
        <a:defRPr sz="2000" b="1">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hyperlink" Target="http://www.arcgis.com/"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2.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3.png"/><Relationship Id="rId10" Type="http://schemas.openxmlformats.org/officeDocument/2006/relationships/image" Target="../media/image13.jpg"/><Relationship Id="rId4" Type="http://schemas.openxmlformats.org/officeDocument/2006/relationships/image" Target="../media/image4.pn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1471391"/>
            <a:ext cx="4533900" cy="1117600"/>
          </a:xfrm>
          <a:effectLst/>
        </p:spPr>
        <p:txBody>
          <a:bodyPr/>
          <a:lstStyle/>
          <a:p>
            <a:pPr>
              <a:defRPr/>
            </a:pPr>
            <a:r>
              <a:rPr lang="en-US" sz="6000" b="0" dirty="0" smtClean="0">
                <a:solidFill>
                  <a:schemeClr val="bg1"/>
                </a:solidFill>
                <a:effectLst>
                  <a:outerShdw blurRad="38100" dist="38100" dir="2700000" algn="tl">
                    <a:srgbClr val="000000">
                      <a:alpha val="43137"/>
                    </a:srgbClr>
                  </a:outerShdw>
                </a:effectLst>
                <a:cs typeface="+mj-cs"/>
              </a:rPr>
              <a:t>GIS Day</a:t>
            </a:r>
          </a:p>
        </p:txBody>
      </p:sp>
      <p:sp>
        <p:nvSpPr>
          <p:cNvPr id="7" name="Rectangle 5"/>
          <p:cNvSpPr>
            <a:spLocks noChangeArrowheads="1"/>
          </p:cNvSpPr>
          <p:nvPr/>
        </p:nvSpPr>
        <p:spPr bwMode="auto">
          <a:xfrm>
            <a:off x="0" y="2631854"/>
            <a:ext cx="4533900" cy="652462"/>
          </a:xfrm>
          <a:prstGeom prst="rect">
            <a:avLst/>
          </a:prstGeom>
          <a:noFill/>
          <a:ln w="9525">
            <a:noFill/>
            <a:miter lim="800000"/>
            <a:headEnd/>
            <a:tailEnd/>
          </a:ln>
          <a:effectLst>
            <a:outerShdw dist="38100" dir="2700000" rotWithShape="0">
              <a:srgbClr val="808080">
                <a:alpha val="42999"/>
              </a:srgbClr>
            </a:outerShdw>
          </a:effectLst>
        </p:spPr>
        <p:txBody>
          <a:bodyPr/>
          <a:lstStyle/>
          <a:p>
            <a:pPr marL="342900" indent="-342900" algn="ctr" eaLnBrk="0" hangingPunct="0">
              <a:spcBef>
                <a:spcPct val="20000"/>
              </a:spcBef>
              <a:defRPr/>
            </a:pPr>
            <a:r>
              <a:rPr lang="en-US" b="1" i="1" dirty="0">
                <a:solidFill>
                  <a:schemeClr val="bg1"/>
                </a:solidFill>
                <a:effectLst>
                  <a:outerShdw blurRad="38100" dist="38100" dir="2700000" algn="tl">
                    <a:srgbClr val="000000">
                      <a:alpha val="43137"/>
                    </a:srgbClr>
                  </a:outerShdw>
                </a:effectLst>
                <a:latin typeface="Arial" charset="0"/>
                <a:ea typeface="ヒラギノ角ゴ Pro W3" charset="-128"/>
                <a:cs typeface="+mn-cs"/>
              </a:rPr>
              <a:t>Geography Matters</a:t>
            </a:r>
            <a:r>
              <a:rPr lang="en-US" i="1" baseline="30000" dirty="0">
                <a:solidFill>
                  <a:schemeClr val="bg1"/>
                </a:solidFill>
                <a:effectLst>
                  <a:outerShdw blurRad="38100" dist="38100" dir="2700000" algn="tl">
                    <a:srgbClr val="000000">
                      <a:alpha val="43137"/>
                    </a:srgbClr>
                  </a:outerShdw>
                </a:effectLst>
                <a:latin typeface="Arial" charset="0"/>
                <a:ea typeface="ヒラギノ角ゴ Pro W3" charset="-128"/>
                <a:cs typeface="+mn-cs"/>
              </a:rPr>
              <a:t>™</a:t>
            </a:r>
            <a:r>
              <a:rPr lang="en-US" b="1" i="1" dirty="0">
                <a:solidFill>
                  <a:schemeClr val="bg1"/>
                </a:solidFill>
                <a:effectLst>
                  <a:outerShdw blurRad="38100" dist="38100" dir="2700000" algn="tl">
                    <a:srgbClr val="000000">
                      <a:alpha val="43137"/>
                    </a:srgbClr>
                  </a:outerShdw>
                </a:effectLst>
                <a:latin typeface="Arial" charset="0"/>
                <a:ea typeface="ヒラギノ角ゴ Pro W3" charset="-128"/>
                <a:cs typeface="+mn-cs"/>
              </a:rPr>
              <a:t>!</a:t>
            </a:r>
            <a:endParaRPr lang="en-US" i="1" dirty="0">
              <a:solidFill>
                <a:schemeClr val="bg1"/>
              </a:solidFill>
              <a:effectLst>
                <a:outerShdw blurRad="38100" dist="38100" dir="2700000" algn="tl">
                  <a:srgbClr val="000000">
                    <a:alpha val="43137"/>
                  </a:srgbClr>
                </a:outerShdw>
              </a:effectLst>
              <a:latin typeface="Arial" charset="0"/>
              <a:ea typeface="ヒラギノ角ゴ Pro W3" charset="-128"/>
              <a:cs typeface="+mn-cs"/>
            </a:endParaRPr>
          </a:p>
        </p:txBody>
      </p:sp>
      <p:pic>
        <p:nvPicPr>
          <p:cNvPr id="1536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15364" name="Picture 6" descr="GISDayLogo_sRGB_sm.png"/>
          <p:cNvPicPr>
            <a:picLocks noChangeAspect="1"/>
          </p:cNvPicPr>
          <p:nvPr/>
        </p:nvPicPr>
        <p:blipFill>
          <a:blip r:embed="rId4"/>
          <a:srcRect/>
          <a:stretch>
            <a:fillRect/>
          </a:stretch>
        </p:blipFill>
        <p:spPr bwMode="auto">
          <a:xfrm>
            <a:off x="6762750" y="5461000"/>
            <a:ext cx="1984375" cy="982663"/>
          </a:xfrm>
          <a:prstGeom prst="rect">
            <a:avLst/>
          </a:prstGeom>
          <a:noFill/>
          <a:ln w="9525">
            <a:noFill/>
            <a:miter lim="800000"/>
            <a:headEnd/>
            <a:tailEnd/>
          </a:ln>
        </p:spPr>
      </p:pic>
      <p:pic>
        <p:nvPicPr>
          <p:cNvPr id="15365" name="Picture 7" descr="wwwgisdaycom.png"/>
          <p:cNvPicPr>
            <a:picLocks noChangeAspect="1"/>
          </p:cNvPicPr>
          <p:nvPr/>
        </p:nvPicPr>
        <p:blipFill>
          <a:blip r:embed="rId5"/>
          <a:srcRect/>
          <a:stretch>
            <a:fillRect/>
          </a:stretch>
        </p:blipFill>
        <p:spPr bwMode="auto">
          <a:xfrm>
            <a:off x="7072313" y="179388"/>
            <a:ext cx="1804987" cy="285750"/>
          </a:xfrm>
          <a:prstGeom prst="rect">
            <a:avLst/>
          </a:prstGeom>
          <a:noFill/>
          <a:ln w="9525">
            <a:noFill/>
            <a:miter lim="800000"/>
            <a:headEnd/>
            <a:tailEnd/>
          </a:ln>
        </p:spPr>
      </p:pic>
      <p:grpSp>
        <p:nvGrpSpPr>
          <p:cNvPr id="15366" name="Group 26"/>
          <p:cNvGrpSpPr>
            <a:grpSpLocks/>
          </p:cNvGrpSpPr>
          <p:nvPr/>
        </p:nvGrpSpPr>
        <p:grpSpPr bwMode="auto">
          <a:xfrm>
            <a:off x="4400126" y="849352"/>
            <a:ext cx="3448051" cy="4256088"/>
            <a:chOff x="2064" y="1248"/>
            <a:chExt cx="2172" cy="2681"/>
          </a:xfrm>
        </p:grpSpPr>
        <p:grpSp>
          <p:nvGrpSpPr>
            <p:cNvPr id="15367" name="Group 4"/>
            <p:cNvGrpSpPr>
              <a:grpSpLocks/>
            </p:cNvGrpSpPr>
            <p:nvPr/>
          </p:nvGrpSpPr>
          <p:grpSpPr bwMode="auto">
            <a:xfrm>
              <a:off x="2127" y="1857"/>
              <a:ext cx="2109" cy="2072"/>
              <a:chOff x="4529" y="2843"/>
              <a:chExt cx="881" cy="782"/>
            </a:xfrm>
          </p:grpSpPr>
          <p:sp>
            <p:nvSpPr>
              <p:cNvPr id="15369" name="Freeform 5"/>
              <p:cNvSpPr>
                <a:spLocks/>
              </p:cNvSpPr>
              <p:nvPr/>
            </p:nvSpPr>
            <p:spPr bwMode="auto">
              <a:xfrm>
                <a:off x="4935" y="2887"/>
                <a:ext cx="66" cy="40"/>
              </a:xfrm>
              <a:custGeom>
                <a:avLst/>
                <a:gdLst>
                  <a:gd name="T0" fmla="*/ 1 w 145"/>
                  <a:gd name="T1" fmla="*/ 0 h 89"/>
                  <a:gd name="T2" fmla="*/ 1 w 145"/>
                  <a:gd name="T3" fmla="*/ 0 h 89"/>
                  <a:gd name="T4" fmla="*/ 0 w 145"/>
                  <a:gd name="T5" fmla="*/ 0 h 89"/>
                  <a:gd name="T6" fmla="*/ 0 w 145"/>
                  <a:gd name="T7" fmla="*/ 0 h 89"/>
                  <a:gd name="T8" fmla="*/ 0 w 145"/>
                  <a:gd name="T9" fmla="*/ 0 h 89"/>
                  <a:gd name="T10" fmla="*/ 0 w 145"/>
                  <a:gd name="T11" fmla="*/ 0 h 89"/>
                  <a:gd name="T12" fmla="*/ 0 w 145"/>
                  <a:gd name="T13" fmla="*/ 0 h 89"/>
                  <a:gd name="T14" fmla="*/ 0 w 145"/>
                  <a:gd name="T15" fmla="*/ 0 h 89"/>
                  <a:gd name="T16" fmla="*/ 0 w 145"/>
                  <a:gd name="T17" fmla="*/ 0 h 89"/>
                  <a:gd name="T18" fmla="*/ 0 w 145"/>
                  <a:gd name="T19" fmla="*/ 0 h 89"/>
                  <a:gd name="T20" fmla="*/ 0 w 145"/>
                  <a:gd name="T21" fmla="*/ 0 h 89"/>
                  <a:gd name="T22" fmla="*/ 0 w 145"/>
                  <a:gd name="T23" fmla="*/ 0 h 89"/>
                  <a:gd name="T24" fmla="*/ 0 w 145"/>
                  <a:gd name="T25" fmla="*/ 0 h 89"/>
                  <a:gd name="T26" fmla="*/ 0 w 145"/>
                  <a:gd name="T27" fmla="*/ 0 h 89"/>
                  <a:gd name="T28" fmla="*/ 0 w 145"/>
                  <a:gd name="T29" fmla="*/ 0 h 89"/>
                  <a:gd name="T30" fmla="*/ 0 w 145"/>
                  <a:gd name="T31" fmla="*/ 0 h 89"/>
                  <a:gd name="T32" fmla="*/ 0 w 145"/>
                  <a:gd name="T33" fmla="*/ 0 h 89"/>
                  <a:gd name="T34" fmla="*/ 0 w 145"/>
                  <a:gd name="T35" fmla="*/ 0 h 89"/>
                  <a:gd name="T36" fmla="*/ 0 w 145"/>
                  <a:gd name="T37" fmla="*/ 0 h 89"/>
                  <a:gd name="T38" fmla="*/ 0 w 145"/>
                  <a:gd name="T39" fmla="*/ 0 h 89"/>
                  <a:gd name="T40" fmla="*/ 1 w 145"/>
                  <a:gd name="T41" fmla="*/ 0 h 89"/>
                  <a:gd name="T42" fmla="*/ 1 w 145"/>
                  <a:gd name="T43" fmla="*/ 0 h 89"/>
                  <a:gd name="T44" fmla="*/ 1 w 145"/>
                  <a:gd name="T45" fmla="*/ 0 h 89"/>
                  <a:gd name="T46" fmla="*/ 1 w 145"/>
                  <a:gd name="T47" fmla="*/ 0 h 89"/>
                  <a:gd name="T48" fmla="*/ 1 w 145"/>
                  <a:gd name="T49" fmla="*/ 0 h 89"/>
                  <a:gd name="T50" fmla="*/ 1 w 145"/>
                  <a:gd name="T51" fmla="*/ 1 h 89"/>
                  <a:gd name="T52" fmla="*/ 1 w 145"/>
                  <a:gd name="T53" fmla="*/ 1 h 89"/>
                  <a:gd name="T54" fmla="*/ 1 w 145"/>
                  <a:gd name="T55" fmla="*/ 1 h 89"/>
                  <a:gd name="T56" fmla="*/ 1 w 145"/>
                  <a:gd name="T57" fmla="*/ 0 h 89"/>
                  <a:gd name="T58" fmla="*/ 1 w 145"/>
                  <a:gd name="T59" fmla="*/ 0 h 89"/>
                  <a:gd name="T60" fmla="*/ 1 w 145"/>
                  <a:gd name="T61" fmla="*/ 0 h 89"/>
                  <a:gd name="T62" fmla="*/ 1 w 145"/>
                  <a:gd name="T63" fmla="*/ 0 h 89"/>
                  <a:gd name="T64" fmla="*/ 1 w 145"/>
                  <a:gd name="T65" fmla="*/ 0 h 89"/>
                  <a:gd name="T66" fmla="*/ 1 w 145"/>
                  <a:gd name="T67" fmla="*/ 0 h 89"/>
                  <a:gd name="T68" fmla="*/ 1 w 145"/>
                  <a:gd name="T69" fmla="*/ 0 h 89"/>
                  <a:gd name="T70" fmla="*/ 1 w 145"/>
                  <a:gd name="T71" fmla="*/ 0 h 89"/>
                  <a:gd name="T72" fmla="*/ 1 w 145"/>
                  <a:gd name="T73" fmla="*/ 0 h 89"/>
                  <a:gd name="T74" fmla="*/ 1 w 145"/>
                  <a:gd name="T75" fmla="*/ 0 h 89"/>
                  <a:gd name="T76" fmla="*/ 1 w 145"/>
                  <a:gd name="T77" fmla="*/ 0 h 89"/>
                  <a:gd name="T78" fmla="*/ 1 w 145"/>
                  <a:gd name="T79" fmla="*/ 0 h 89"/>
                  <a:gd name="T80" fmla="*/ 1 w 145"/>
                  <a:gd name="T81" fmla="*/ 0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5"/>
                  <a:gd name="T124" fmla="*/ 0 h 89"/>
                  <a:gd name="T125" fmla="*/ 145 w 145"/>
                  <a:gd name="T126" fmla="*/ 89 h 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5" h="89">
                    <a:moveTo>
                      <a:pt x="104" y="8"/>
                    </a:moveTo>
                    <a:lnTo>
                      <a:pt x="88" y="8"/>
                    </a:lnTo>
                    <a:lnTo>
                      <a:pt x="80" y="8"/>
                    </a:lnTo>
                    <a:lnTo>
                      <a:pt x="72" y="8"/>
                    </a:lnTo>
                    <a:lnTo>
                      <a:pt x="56" y="8"/>
                    </a:lnTo>
                    <a:lnTo>
                      <a:pt x="48" y="8"/>
                    </a:lnTo>
                    <a:lnTo>
                      <a:pt x="40" y="8"/>
                    </a:lnTo>
                    <a:lnTo>
                      <a:pt x="24" y="8"/>
                    </a:lnTo>
                    <a:lnTo>
                      <a:pt x="16" y="8"/>
                    </a:lnTo>
                    <a:lnTo>
                      <a:pt x="0" y="8"/>
                    </a:lnTo>
                    <a:lnTo>
                      <a:pt x="0" y="24"/>
                    </a:lnTo>
                    <a:lnTo>
                      <a:pt x="0" y="32"/>
                    </a:lnTo>
                    <a:lnTo>
                      <a:pt x="16" y="32"/>
                    </a:lnTo>
                    <a:lnTo>
                      <a:pt x="24" y="40"/>
                    </a:lnTo>
                    <a:lnTo>
                      <a:pt x="40" y="40"/>
                    </a:lnTo>
                    <a:lnTo>
                      <a:pt x="48" y="40"/>
                    </a:lnTo>
                    <a:lnTo>
                      <a:pt x="56" y="40"/>
                    </a:lnTo>
                    <a:lnTo>
                      <a:pt x="72" y="40"/>
                    </a:lnTo>
                    <a:lnTo>
                      <a:pt x="80" y="40"/>
                    </a:lnTo>
                    <a:lnTo>
                      <a:pt x="80" y="56"/>
                    </a:lnTo>
                    <a:lnTo>
                      <a:pt x="88" y="56"/>
                    </a:lnTo>
                    <a:lnTo>
                      <a:pt x="104" y="56"/>
                    </a:lnTo>
                    <a:lnTo>
                      <a:pt x="104" y="64"/>
                    </a:lnTo>
                    <a:lnTo>
                      <a:pt x="112" y="64"/>
                    </a:lnTo>
                    <a:lnTo>
                      <a:pt x="112" y="72"/>
                    </a:lnTo>
                    <a:lnTo>
                      <a:pt x="128" y="88"/>
                    </a:lnTo>
                    <a:lnTo>
                      <a:pt x="136" y="88"/>
                    </a:lnTo>
                    <a:lnTo>
                      <a:pt x="144" y="88"/>
                    </a:lnTo>
                    <a:lnTo>
                      <a:pt x="144" y="72"/>
                    </a:lnTo>
                    <a:lnTo>
                      <a:pt x="144" y="64"/>
                    </a:lnTo>
                    <a:lnTo>
                      <a:pt x="144" y="56"/>
                    </a:lnTo>
                    <a:lnTo>
                      <a:pt x="136" y="56"/>
                    </a:lnTo>
                    <a:lnTo>
                      <a:pt x="136" y="40"/>
                    </a:lnTo>
                    <a:lnTo>
                      <a:pt x="136" y="32"/>
                    </a:lnTo>
                    <a:lnTo>
                      <a:pt x="128" y="32"/>
                    </a:lnTo>
                    <a:lnTo>
                      <a:pt x="128" y="24"/>
                    </a:lnTo>
                    <a:lnTo>
                      <a:pt x="112" y="24"/>
                    </a:lnTo>
                    <a:lnTo>
                      <a:pt x="112" y="8"/>
                    </a:lnTo>
                    <a:lnTo>
                      <a:pt x="104" y="8"/>
                    </a:lnTo>
                    <a:lnTo>
                      <a:pt x="88" y="8"/>
                    </a:lnTo>
                    <a:lnTo>
                      <a:pt x="88" y="0"/>
                    </a:lnTo>
                  </a:path>
                </a:pathLst>
              </a:custGeom>
              <a:solidFill>
                <a:srgbClr val="00FFFF"/>
              </a:solidFill>
              <a:ln w="25400" cap="rnd">
                <a:solidFill>
                  <a:srgbClr val="000000"/>
                </a:solidFill>
                <a:round/>
                <a:headEnd/>
                <a:tailEnd/>
              </a:ln>
            </p:spPr>
            <p:txBody>
              <a:bodyPr/>
              <a:lstStyle/>
              <a:p>
                <a:endParaRPr lang="en-US" dirty="0"/>
              </a:p>
            </p:txBody>
          </p:sp>
          <p:sp>
            <p:nvSpPr>
              <p:cNvPr id="15370" name="Oval 6"/>
              <p:cNvSpPr>
                <a:spLocks noChangeArrowheads="1"/>
              </p:cNvSpPr>
              <p:nvPr/>
            </p:nvSpPr>
            <p:spPr bwMode="auto">
              <a:xfrm>
                <a:off x="4529" y="2857"/>
                <a:ext cx="859" cy="751"/>
              </a:xfrm>
              <a:prstGeom prst="ellipse">
                <a:avLst/>
              </a:prstGeom>
              <a:solidFill>
                <a:srgbClr val="0078AA"/>
              </a:solidFill>
              <a:ln w="25400">
                <a:solidFill>
                  <a:srgbClr val="000000"/>
                </a:solidFill>
                <a:round/>
                <a:headEnd/>
                <a:tailEnd/>
              </a:ln>
            </p:spPr>
            <p:txBody>
              <a:bodyPr wrap="none" anchor="ctr"/>
              <a:lstStyle/>
              <a:p>
                <a:pPr eaLnBrk="0" hangingPunct="0"/>
                <a:endParaRPr lang="en-US" dirty="0"/>
              </a:p>
            </p:txBody>
          </p:sp>
          <p:sp>
            <p:nvSpPr>
              <p:cNvPr id="15371" name="Freeform 7"/>
              <p:cNvSpPr>
                <a:spLocks/>
              </p:cNvSpPr>
              <p:nvPr/>
            </p:nvSpPr>
            <p:spPr bwMode="auto">
              <a:xfrm>
                <a:off x="4556" y="2961"/>
                <a:ext cx="360" cy="586"/>
              </a:xfrm>
              <a:custGeom>
                <a:avLst/>
                <a:gdLst>
                  <a:gd name="T0" fmla="*/ 0 w 1041"/>
                  <a:gd name="T1" fmla="*/ 0 h 1945"/>
                  <a:gd name="T2" fmla="*/ 0 w 1041"/>
                  <a:gd name="T3" fmla="*/ 0 h 1945"/>
                  <a:gd name="T4" fmla="*/ 0 w 1041"/>
                  <a:gd name="T5" fmla="*/ 0 h 1945"/>
                  <a:gd name="T6" fmla="*/ 0 w 1041"/>
                  <a:gd name="T7" fmla="*/ 0 h 1945"/>
                  <a:gd name="T8" fmla="*/ 0 w 1041"/>
                  <a:gd name="T9" fmla="*/ 0 h 1945"/>
                  <a:gd name="T10" fmla="*/ 0 w 1041"/>
                  <a:gd name="T11" fmla="*/ 0 h 1945"/>
                  <a:gd name="T12" fmla="*/ 0 w 1041"/>
                  <a:gd name="T13" fmla="*/ 0 h 1945"/>
                  <a:gd name="T14" fmla="*/ 0 w 1041"/>
                  <a:gd name="T15" fmla="*/ 0 h 1945"/>
                  <a:gd name="T16" fmla="*/ 0 w 1041"/>
                  <a:gd name="T17" fmla="*/ 1 h 1945"/>
                  <a:gd name="T18" fmla="*/ 0 w 1041"/>
                  <a:gd name="T19" fmla="*/ 1 h 1945"/>
                  <a:gd name="T20" fmla="*/ 0 w 1041"/>
                  <a:gd name="T21" fmla="*/ 1 h 1945"/>
                  <a:gd name="T22" fmla="*/ 0 w 1041"/>
                  <a:gd name="T23" fmla="*/ 1 h 1945"/>
                  <a:gd name="T24" fmla="*/ 1 w 1041"/>
                  <a:gd name="T25" fmla="*/ 1 h 1945"/>
                  <a:gd name="T26" fmla="*/ 1 w 1041"/>
                  <a:gd name="T27" fmla="*/ 1 h 1945"/>
                  <a:gd name="T28" fmla="*/ 1 w 1041"/>
                  <a:gd name="T29" fmla="*/ 1 h 1945"/>
                  <a:gd name="T30" fmla="*/ 1 w 1041"/>
                  <a:gd name="T31" fmla="*/ 1 h 1945"/>
                  <a:gd name="T32" fmla="*/ 1 w 1041"/>
                  <a:gd name="T33" fmla="*/ 1 h 1945"/>
                  <a:gd name="T34" fmla="*/ 1 w 1041"/>
                  <a:gd name="T35" fmla="*/ 1 h 1945"/>
                  <a:gd name="T36" fmla="*/ 1 w 1041"/>
                  <a:gd name="T37" fmla="*/ 1 h 1945"/>
                  <a:gd name="T38" fmla="*/ 1 w 1041"/>
                  <a:gd name="T39" fmla="*/ 1 h 1945"/>
                  <a:gd name="T40" fmla="*/ 1 w 1041"/>
                  <a:gd name="T41" fmla="*/ 1 h 1945"/>
                  <a:gd name="T42" fmla="*/ 1 w 1041"/>
                  <a:gd name="T43" fmla="*/ 1 h 1945"/>
                  <a:gd name="T44" fmla="*/ 1 w 1041"/>
                  <a:gd name="T45" fmla="*/ 1 h 1945"/>
                  <a:gd name="T46" fmla="*/ 1 w 1041"/>
                  <a:gd name="T47" fmla="*/ 1 h 1945"/>
                  <a:gd name="T48" fmla="*/ 1 w 1041"/>
                  <a:gd name="T49" fmla="*/ 1 h 1945"/>
                  <a:gd name="T50" fmla="*/ 1 w 1041"/>
                  <a:gd name="T51" fmla="*/ 2 h 1945"/>
                  <a:gd name="T52" fmla="*/ 1 w 1041"/>
                  <a:gd name="T53" fmla="*/ 2 h 1945"/>
                  <a:gd name="T54" fmla="*/ 1 w 1041"/>
                  <a:gd name="T55" fmla="*/ 2 h 1945"/>
                  <a:gd name="T56" fmla="*/ 1 w 1041"/>
                  <a:gd name="T57" fmla="*/ 2 h 1945"/>
                  <a:gd name="T58" fmla="*/ 1 w 1041"/>
                  <a:gd name="T59" fmla="*/ 1 h 1945"/>
                  <a:gd name="T60" fmla="*/ 1 w 1041"/>
                  <a:gd name="T61" fmla="*/ 1 h 1945"/>
                  <a:gd name="T62" fmla="*/ 1 w 1041"/>
                  <a:gd name="T63" fmla="*/ 1 h 1945"/>
                  <a:gd name="T64" fmla="*/ 2 w 1041"/>
                  <a:gd name="T65" fmla="*/ 1 h 1945"/>
                  <a:gd name="T66" fmla="*/ 2 w 1041"/>
                  <a:gd name="T67" fmla="*/ 1 h 1945"/>
                  <a:gd name="T68" fmla="*/ 2 w 1041"/>
                  <a:gd name="T69" fmla="*/ 1 h 1945"/>
                  <a:gd name="T70" fmla="*/ 1 w 1041"/>
                  <a:gd name="T71" fmla="*/ 1 h 1945"/>
                  <a:gd name="T72" fmla="*/ 1 w 1041"/>
                  <a:gd name="T73" fmla="*/ 1 h 1945"/>
                  <a:gd name="T74" fmla="*/ 1 w 1041"/>
                  <a:gd name="T75" fmla="*/ 1 h 1945"/>
                  <a:gd name="T76" fmla="*/ 1 w 1041"/>
                  <a:gd name="T77" fmla="*/ 1 h 1945"/>
                  <a:gd name="T78" fmla="*/ 1 w 1041"/>
                  <a:gd name="T79" fmla="*/ 1 h 1945"/>
                  <a:gd name="T80" fmla="*/ 1 w 1041"/>
                  <a:gd name="T81" fmla="*/ 1 h 1945"/>
                  <a:gd name="T82" fmla="*/ 1 w 1041"/>
                  <a:gd name="T83" fmla="*/ 1 h 1945"/>
                  <a:gd name="T84" fmla="*/ 1 w 1041"/>
                  <a:gd name="T85" fmla="*/ 1 h 1945"/>
                  <a:gd name="T86" fmla="*/ 1 w 1041"/>
                  <a:gd name="T87" fmla="*/ 1 h 1945"/>
                  <a:gd name="T88" fmla="*/ 1 w 1041"/>
                  <a:gd name="T89" fmla="*/ 1 h 1945"/>
                  <a:gd name="T90" fmla="*/ 1 w 1041"/>
                  <a:gd name="T91" fmla="*/ 1 h 1945"/>
                  <a:gd name="T92" fmla="*/ 1 w 1041"/>
                  <a:gd name="T93" fmla="*/ 0 h 1945"/>
                  <a:gd name="T94" fmla="*/ 1 w 1041"/>
                  <a:gd name="T95" fmla="*/ 0 h 1945"/>
                  <a:gd name="T96" fmla="*/ 1 w 1041"/>
                  <a:gd name="T97" fmla="*/ 0 h 1945"/>
                  <a:gd name="T98" fmla="*/ 1 w 1041"/>
                  <a:gd name="T99" fmla="*/ 0 h 1945"/>
                  <a:gd name="T100" fmla="*/ 1 w 1041"/>
                  <a:gd name="T101" fmla="*/ 0 h 1945"/>
                  <a:gd name="T102" fmla="*/ 1 w 1041"/>
                  <a:gd name="T103" fmla="*/ 0 h 1945"/>
                  <a:gd name="T104" fmla="*/ 1 w 1041"/>
                  <a:gd name="T105" fmla="*/ 0 h 1945"/>
                  <a:gd name="T106" fmla="*/ 1 w 1041"/>
                  <a:gd name="T107" fmla="*/ 0 h 1945"/>
                  <a:gd name="T108" fmla="*/ 1 w 1041"/>
                  <a:gd name="T109" fmla="*/ 0 h 1945"/>
                  <a:gd name="T110" fmla="*/ 1 w 1041"/>
                  <a:gd name="T111" fmla="*/ 0 h 1945"/>
                  <a:gd name="T112" fmla="*/ 1 w 1041"/>
                  <a:gd name="T113" fmla="*/ 0 h 1945"/>
                  <a:gd name="T114" fmla="*/ 1 w 1041"/>
                  <a:gd name="T115" fmla="*/ 0 h 19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41"/>
                  <a:gd name="T175" fmla="*/ 0 h 1945"/>
                  <a:gd name="T176" fmla="*/ 1041 w 1041"/>
                  <a:gd name="T177" fmla="*/ 1945 h 19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41" h="1945">
                    <a:moveTo>
                      <a:pt x="280" y="152"/>
                    </a:moveTo>
                    <a:lnTo>
                      <a:pt x="256" y="152"/>
                    </a:lnTo>
                    <a:lnTo>
                      <a:pt x="248" y="152"/>
                    </a:lnTo>
                    <a:lnTo>
                      <a:pt x="232" y="144"/>
                    </a:lnTo>
                    <a:lnTo>
                      <a:pt x="224" y="144"/>
                    </a:lnTo>
                    <a:lnTo>
                      <a:pt x="208" y="144"/>
                    </a:lnTo>
                    <a:lnTo>
                      <a:pt x="208" y="128"/>
                    </a:lnTo>
                    <a:lnTo>
                      <a:pt x="200" y="120"/>
                    </a:lnTo>
                    <a:lnTo>
                      <a:pt x="192" y="104"/>
                    </a:lnTo>
                    <a:lnTo>
                      <a:pt x="176" y="104"/>
                    </a:lnTo>
                    <a:lnTo>
                      <a:pt x="168" y="96"/>
                    </a:lnTo>
                    <a:lnTo>
                      <a:pt x="152" y="96"/>
                    </a:lnTo>
                    <a:lnTo>
                      <a:pt x="152" y="88"/>
                    </a:lnTo>
                    <a:lnTo>
                      <a:pt x="144" y="88"/>
                    </a:lnTo>
                    <a:lnTo>
                      <a:pt x="136" y="88"/>
                    </a:lnTo>
                    <a:lnTo>
                      <a:pt x="120" y="88"/>
                    </a:lnTo>
                    <a:lnTo>
                      <a:pt x="112" y="88"/>
                    </a:lnTo>
                    <a:lnTo>
                      <a:pt x="104" y="96"/>
                    </a:lnTo>
                    <a:lnTo>
                      <a:pt x="88" y="96"/>
                    </a:lnTo>
                    <a:lnTo>
                      <a:pt x="88" y="104"/>
                    </a:lnTo>
                    <a:lnTo>
                      <a:pt x="80" y="104"/>
                    </a:lnTo>
                    <a:lnTo>
                      <a:pt x="64" y="120"/>
                    </a:lnTo>
                    <a:lnTo>
                      <a:pt x="64" y="128"/>
                    </a:lnTo>
                    <a:lnTo>
                      <a:pt x="64" y="144"/>
                    </a:lnTo>
                    <a:lnTo>
                      <a:pt x="64" y="152"/>
                    </a:lnTo>
                    <a:lnTo>
                      <a:pt x="64" y="160"/>
                    </a:lnTo>
                    <a:lnTo>
                      <a:pt x="80" y="160"/>
                    </a:lnTo>
                    <a:lnTo>
                      <a:pt x="80" y="176"/>
                    </a:lnTo>
                    <a:lnTo>
                      <a:pt x="80" y="184"/>
                    </a:lnTo>
                    <a:lnTo>
                      <a:pt x="88" y="184"/>
                    </a:lnTo>
                    <a:lnTo>
                      <a:pt x="88" y="200"/>
                    </a:lnTo>
                    <a:lnTo>
                      <a:pt x="88" y="208"/>
                    </a:lnTo>
                    <a:lnTo>
                      <a:pt x="104" y="216"/>
                    </a:lnTo>
                    <a:lnTo>
                      <a:pt x="104" y="232"/>
                    </a:lnTo>
                    <a:lnTo>
                      <a:pt x="104" y="240"/>
                    </a:lnTo>
                    <a:lnTo>
                      <a:pt x="104" y="248"/>
                    </a:lnTo>
                    <a:lnTo>
                      <a:pt x="88" y="248"/>
                    </a:lnTo>
                    <a:lnTo>
                      <a:pt x="80" y="264"/>
                    </a:lnTo>
                    <a:lnTo>
                      <a:pt x="64" y="264"/>
                    </a:lnTo>
                    <a:lnTo>
                      <a:pt x="56" y="264"/>
                    </a:lnTo>
                    <a:lnTo>
                      <a:pt x="48" y="264"/>
                    </a:lnTo>
                    <a:lnTo>
                      <a:pt x="48" y="272"/>
                    </a:lnTo>
                    <a:lnTo>
                      <a:pt x="32" y="272"/>
                    </a:lnTo>
                    <a:lnTo>
                      <a:pt x="24" y="272"/>
                    </a:lnTo>
                    <a:lnTo>
                      <a:pt x="16" y="272"/>
                    </a:lnTo>
                    <a:lnTo>
                      <a:pt x="16" y="288"/>
                    </a:lnTo>
                    <a:lnTo>
                      <a:pt x="16" y="296"/>
                    </a:lnTo>
                    <a:lnTo>
                      <a:pt x="0" y="296"/>
                    </a:lnTo>
                    <a:lnTo>
                      <a:pt x="0" y="304"/>
                    </a:lnTo>
                    <a:lnTo>
                      <a:pt x="0" y="320"/>
                    </a:lnTo>
                    <a:lnTo>
                      <a:pt x="0" y="328"/>
                    </a:lnTo>
                    <a:lnTo>
                      <a:pt x="0" y="344"/>
                    </a:lnTo>
                    <a:lnTo>
                      <a:pt x="0" y="352"/>
                    </a:lnTo>
                    <a:lnTo>
                      <a:pt x="0" y="360"/>
                    </a:lnTo>
                    <a:lnTo>
                      <a:pt x="16" y="376"/>
                    </a:lnTo>
                    <a:lnTo>
                      <a:pt x="16" y="384"/>
                    </a:lnTo>
                    <a:lnTo>
                      <a:pt x="24" y="384"/>
                    </a:lnTo>
                    <a:lnTo>
                      <a:pt x="24" y="392"/>
                    </a:lnTo>
                    <a:lnTo>
                      <a:pt x="32" y="392"/>
                    </a:lnTo>
                    <a:lnTo>
                      <a:pt x="48" y="392"/>
                    </a:lnTo>
                    <a:lnTo>
                      <a:pt x="56" y="392"/>
                    </a:lnTo>
                    <a:lnTo>
                      <a:pt x="64" y="392"/>
                    </a:lnTo>
                    <a:lnTo>
                      <a:pt x="64" y="384"/>
                    </a:lnTo>
                    <a:lnTo>
                      <a:pt x="80" y="384"/>
                    </a:lnTo>
                    <a:lnTo>
                      <a:pt x="88" y="384"/>
                    </a:lnTo>
                    <a:lnTo>
                      <a:pt x="88" y="392"/>
                    </a:lnTo>
                    <a:lnTo>
                      <a:pt x="104" y="408"/>
                    </a:lnTo>
                    <a:lnTo>
                      <a:pt x="104" y="416"/>
                    </a:lnTo>
                    <a:lnTo>
                      <a:pt x="112" y="432"/>
                    </a:lnTo>
                    <a:lnTo>
                      <a:pt x="120" y="440"/>
                    </a:lnTo>
                    <a:lnTo>
                      <a:pt x="120" y="448"/>
                    </a:lnTo>
                    <a:lnTo>
                      <a:pt x="136" y="464"/>
                    </a:lnTo>
                    <a:lnTo>
                      <a:pt x="136" y="472"/>
                    </a:lnTo>
                    <a:lnTo>
                      <a:pt x="136" y="488"/>
                    </a:lnTo>
                    <a:lnTo>
                      <a:pt x="144" y="488"/>
                    </a:lnTo>
                    <a:lnTo>
                      <a:pt x="144" y="496"/>
                    </a:lnTo>
                    <a:lnTo>
                      <a:pt x="144" y="504"/>
                    </a:lnTo>
                    <a:lnTo>
                      <a:pt x="144" y="520"/>
                    </a:lnTo>
                    <a:lnTo>
                      <a:pt x="152" y="520"/>
                    </a:lnTo>
                    <a:lnTo>
                      <a:pt x="152" y="528"/>
                    </a:lnTo>
                    <a:lnTo>
                      <a:pt x="152" y="536"/>
                    </a:lnTo>
                    <a:lnTo>
                      <a:pt x="152" y="552"/>
                    </a:lnTo>
                    <a:lnTo>
                      <a:pt x="168" y="560"/>
                    </a:lnTo>
                    <a:lnTo>
                      <a:pt x="168" y="576"/>
                    </a:lnTo>
                    <a:lnTo>
                      <a:pt x="176" y="576"/>
                    </a:lnTo>
                    <a:lnTo>
                      <a:pt x="176" y="584"/>
                    </a:lnTo>
                    <a:lnTo>
                      <a:pt x="192" y="592"/>
                    </a:lnTo>
                    <a:lnTo>
                      <a:pt x="192" y="608"/>
                    </a:lnTo>
                    <a:lnTo>
                      <a:pt x="200" y="608"/>
                    </a:lnTo>
                    <a:lnTo>
                      <a:pt x="200" y="616"/>
                    </a:lnTo>
                    <a:lnTo>
                      <a:pt x="208" y="624"/>
                    </a:lnTo>
                    <a:lnTo>
                      <a:pt x="208" y="640"/>
                    </a:lnTo>
                    <a:lnTo>
                      <a:pt x="208" y="648"/>
                    </a:lnTo>
                    <a:lnTo>
                      <a:pt x="208" y="664"/>
                    </a:lnTo>
                    <a:lnTo>
                      <a:pt x="208" y="672"/>
                    </a:lnTo>
                    <a:lnTo>
                      <a:pt x="208" y="680"/>
                    </a:lnTo>
                    <a:lnTo>
                      <a:pt x="200" y="680"/>
                    </a:lnTo>
                    <a:lnTo>
                      <a:pt x="200" y="696"/>
                    </a:lnTo>
                    <a:lnTo>
                      <a:pt x="200" y="704"/>
                    </a:lnTo>
                    <a:lnTo>
                      <a:pt x="200" y="720"/>
                    </a:lnTo>
                    <a:lnTo>
                      <a:pt x="200" y="728"/>
                    </a:lnTo>
                    <a:lnTo>
                      <a:pt x="200" y="736"/>
                    </a:lnTo>
                    <a:lnTo>
                      <a:pt x="208" y="752"/>
                    </a:lnTo>
                    <a:lnTo>
                      <a:pt x="208" y="760"/>
                    </a:lnTo>
                    <a:lnTo>
                      <a:pt x="224" y="768"/>
                    </a:lnTo>
                    <a:lnTo>
                      <a:pt x="232" y="784"/>
                    </a:lnTo>
                    <a:lnTo>
                      <a:pt x="248" y="784"/>
                    </a:lnTo>
                    <a:lnTo>
                      <a:pt x="256" y="768"/>
                    </a:lnTo>
                    <a:lnTo>
                      <a:pt x="264" y="768"/>
                    </a:lnTo>
                    <a:lnTo>
                      <a:pt x="264" y="760"/>
                    </a:lnTo>
                    <a:lnTo>
                      <a:pt x="264" y="752"/>
                    </a:lnTo>
                    <a:lnTo>
                      <a:pt x="264" y="736"/>
                    </a:lnTo>
                    <a:lnTo>
                      <a:pt x="280" y="736"/>
                    </a:lnTo>
                    <a:lnTo>
                      <a:pt x="280" y="728"/>
                    </a:lnTo>
                    <a:lnTo>
                      <a:pt x="280" y="720"/>
                    </a:lnTo>
                    <a:lnTo>
                      <a:pt x="288" y="704"/>
                    </a:lnTo>
                    <a:lnTo>
                      <a:pt x="288" y="696"/>
                    </a:lnTo>
                    <a:lnTo>
                      <a:pt x="288" y="680"/>
                    </a:lnTo>
                    <a:lnTo>
                      <a:pt x="296" y="680"/>
                    </a:lnTo>
                    <a:lnTo>
                      <a:pt x="296" y="672"/>
                    </a:lnTo>
                    <a:lnTo>
                      <a:pt x="296" y="664"/>
                    </a:lnTo>
                    <a:lnTo>
                      <a:pt x="312" y="664"/>
                    </a:lnTo>
                    <a:lnTo>
                      <a:pt x="320" y="664"/>
                    </a:lnTo>
                    <a:lnTo>
                      <a:pt x="336" y="664"/>
                    </a:lnTo>
                    <a:lnTo>
                      <a:pt x="344" y="664"/>
                    </a:lnTo>
                    <a:lnTo>
                      <a:pt x="344" y="672"/>
                    </a:lnTo>
                    <a:lnTo>
                      <a:pt x="352" y="672"/>
                    </a:lnTo>
                    <a:lnTo>
                      <a:pt x="368" y="672"/>
                    </a:lnTo>
                    <a:lnTo>
                      <a:pt x="368" y="680"/>
                    </a:lnTo>
                    <a:lnTo>
                      <a:pt x="376" y="680"/>
                    </a:lnTo>
                    <a:lnTo>
                      <a:pt x="384" y="696"/>
                    </a:lnTo>
                    <a:lnTo>
                      <a:pt x="384" y="704"/>
                    </a:lnTo>
                    <a:lnTo>
                      <a:pt x="384" y="720"/>
                    </a:lnTo>
                    <a:lnTo>
                      <a:pt x="400" y="720"/>
                    </a:lnTo>
                    <a:lnTo>
                      <a:pt x="400" y="728"/>
                    </a:lnTo>
                    <a:lnTo>
                      <a:pt x="400" y="736"/>
                    </a:lnTo>
                    <a:lnTo>
                      <a:pt x="408" y="736"/>
                    </a:lnTo>
                    <a:lnTo>
                      <a:pt x="408" y="752"/>
                    </a:lnTo>
                    <a:lnTo>
                      <a:pt x="408" y="760"/>
                    </a:lnTo>
                    <a:lnTo>
                      <a:pt x="424" y="760"/>
                    </a:lnTo>
                    <a:lnTo>
                      <a:pt x="424" y="768"/>
                    </a:lnTo>
                    <a:lnTo>
                      <a:pt x="424" y="784"/>
                    </a:lnTo>
                    <a:lnTo>
                      <a:pt x="432" y="792"/>
                    </a:lnTo>
                    <a:lnTo>
                      <a:pt x="432" y="808"/>
                    </a:lnTo>
                    <a:lnTo>
                      <a:pt x="432" y="816"/>
                    </a:lnTo>
                    <a:lnTo>
                      <a:pt x="432" y="824"/>
                    </a:lnTo>
                    <a:lnTo>
                      <a:pt x="432" y="840"/>
                    </a:lnTo>
                    <a:lnTo>
                      <a:pt x="440" y="840"/>
                    </a:lnTo>
                    <a:lnTo>
                      <a:pt x="440" y="848"/>
                    </a:lnTo>
                    <a:lnTo>
                      <a:pt x="440" y="864"/>
                    </a:lnTo>
                    <a:lnTo>
                      <a:pt x="456" y="872"/>
                    </a:lnTo>
                    <a:lnTo>
                      <a:pt x="456" y="880"/>
                    </a:lnTo>
                    <a:lnTo>
                      <a:pt x="456" y="896"/>
                    </a:lnTo>
                    <a:lnTo>
                      <a:pt x="464" y="904"/>
                    </a:lnTo>
                    <a:lnTo>
                      <a:pt x="480" y="904"/>
                    </a:lnTo>
                    <a:lnTo>
                      <a:pt x="488" y="904"/>
                    </a:lnTo>
                    <a:lnTo>
                      <a:pt x="488" y="912"/>
                    </a:lnTo>
                    <a:lnTo>
                      <a:pt x="496" y="912"/>
                    </a:lnTo>
                    <a:lnTo>
                      <a:pt x="512" y="912"/>
                    </a:lnTo>
                    <a:lnTo>
                      <a:pt x="520" y="912"/>
                    </a:lnTo>
                    <a:lnTo>
                      <a:pt x="520" y="928"/>
                    </a:lnTo>
                    <a:lnTo>
                      <a:pt x="528" y="928"/>
                    </a:lnTo>
                    <a:lnTo>
                      <a:pt x="544" y="928"/>
                    </a:lnTo>
                    <a:lnTo>
                      <a:pt x="552" y="928"/>
                    </a:lnTo>
                    <a:lnTo>
                      <a:pt x="568" y="928"/>
                    </a:lnTo>
                    <a:lnTo>
                      <a:pt x="568" y="936"/>
                    </a:lnTo>
                    <a:lnTo>
                      <a:pt x="576" y="936"/>
                    </a:lnTo>
                    <a:lnTo>
                      <a:pt x="576" y="952"/>
                    </a:lnTo>
                    <a:lnTo>
                      <a:pt x="584" y="960"/>
                    </a:lnTo>
                    <a:lnTo>
                      <a:pt x="584" y="968"/>
                    </a:lnTo>
                    <a:lnTo>
                      <a:pt x="600" y="968"/>
                    </a:lnTo>
                    <a:lnTo>
                      <a:pt x="600" y="984"/>
                    </a:lnTo>
                    <a:lnTo>
                      <a:pt x="608" y="984"/>
                    </a:lnTo>
                    <a:lnTo>
                      <a:pt x="608" y="992"/>
                    </a:lnTo>
                    <a:lnTo>
                      <a:pt x="616" y="992"/>
                    </a:lnTo>
                    <a:lnTo>
                      <a:pt x="616" y="1000"/>
                    </a:lnTo>
                    <a:lnTo>
                      <a:pt x="616" y="1016"/>
                    </a:lnTo>
                    <a:lnTo>
                      <a:pt x="616" y="1024"/>
                    </a:lnTo>
                    <a:lnTo>
                      <a:pt x="616" y="1040"/>
                    </a:lnTo>
                    <a:lnTo>
                      <a:pt x="608" y="1040"/>
                    </a:lnTo>
                    <a:lnTo>
                      <a:pt x="608" y="1048"/>
                    </a:lnTo>
                    <a:lnTo>
                      <a:pt x="608" y="1056"/>
                    </a:lnTo>
                    <a:lnTo>
                      <a:pt x="608" y="1072"/>
                    </a:lnTo>
                    <a:lnTo>
                      <a:pt x="608" y="1080"/>
                    </a:lnTo>
                    <a:lnTo>
                      <a:pt x="608" y="1096"/>
                    </a:lnTo>
                    <a:lnTo>
                      <a:pt x="608" y="1104"/>
                    </a:lnTo>
                    <a:lnTo>
                      <a:pt x="608" y="1112"/>
                    </a:lnTo>
                    <a:lnTo>
                      <a:pt x="608" y="1128"/>
                    </a:lnTo>
                    <a:lnTo>
                      <a:pt x="600" y="1136"/>
                    </a:lnTo>
                    <a:lnTo>
                      <a:pt x="600" y="1144"/>
                    </a:lnTo>
                    <a:lnTo>
                      <a:pt x="600" y="1160"/>
                    </a:lnTo>
                    <a:lnTo>
                      <a:pt x="600" y="1168"/>
                    </a:lnTo>
                    <a:lnTo>
                      <a:pt x="584" y="1168"/>
                    </a:lnTo>
                    <a:lnTo>
                      <a:pt x="584" y="1184"/>
                    </a:lnTo>
                    <a:lnTo>
                      <a:pt x="584" y="1192"/>
                    </a:lnTo>
                    <a:lnTo>
                      <a:pt x="584" y="1200"/>
                    </a:lnTo>
                    <a:lnTo>
                      <a:pt x="584" y="1216"/>
                    </a:lnTo>
                    <a:lnTo>
                      <a:pt x="576" y="1224"/>
                    </a:lnTo>
                    <a:lnTo>
                      <a:pt x="576" y="1272"/>
                    </a:lnTo>
                    <a:lnTo>
                      <a:pt x="568" y="1280"/>
                    </a:lnTo>
                    <a:lnTo>
                      <a:pt x="568" y="1288"/>
                    </a:lnTo>
                    <a:lnTo>
                      <a:pt x="568" y="1304"/>
                    </a:lnTo>
                    <a:lnTo>
                      <a:pt x="568" y="1312"/>
                    </a:lnTo>
                    <a:lnTo>
                      <a:pt x="568" y="1328"/>
                    </a:lnTo>
                    <a:lnTo>
                      <a:pt x="568" y="1336"/>
                    </a:lnTo>
                    <a:lnTo>
                      <a:pt x="584" y="1384"/>
                    </a:lnTo>
                    <a:lnTo>
                      <a:pt x="584" y="1392"/>
                    </a:lnTo>
                    <a:lnTo>
                      <a:pt x="600" y="1392"/>
                    </a:lnTo>
                    <a:lnTo>
                      <a:pt x="600" y="1400"/>
                    </a:lnTo>
                    <a:lnTo>
                      <a:pt x="608" y="1400"/>
                    </a:lnTo>
                    <a:lnTo>
                      <a:pt x="608" y="1416"/>
                    </a:lnTo>
                    <a:lnTo>
                      <a:pt x="616" y="1416"/>
                    </a:lnTo>
                    <a:lnTo>
                      <a:pt x="616" y="1424"/>
                    </a:lnTo>
                    <a:lnTo>
                      <a:pt x="632" y="1424"/>
                    </a:lnTo>
                    <a:lnTo>
                      <a:pt x="640" y="1424"/>
                    </a:lnTo>
                    <a:lnTo>
                      <a:pt x="640" y="1432"/>
                    </a:lnTo>
                    <a:lnTo>
                      <a:pt x="656" y="1432"/>
                    </a:lnTo>
                    <a:lnTo>
                      <a:pt x="664" y="1432"/>
                    </a:lnTo>
                    <a:lnTo>
                      <a:pt x="672" y="1448"/>
                    </a:lnTo>
                    <a:lnTo>
                      <a:pt x="688" y="1448"/>
                    </a:lnTo>
                    <a:lnTo>
                      <a:pt x="696" y="1448"/>
                    </a:lnTo>
                    <a:lnTo>
                      <a:pt x="696" y="1456"/>
                    </a:lnTo>
                    <a:lnTo>
                      <a:pt x="712" y="1456"/>
                    </a:lnTo>
                    <a:lnTo>
                      <a:pt x="720" y="1472"/>
                    </a:lnTo>
                    <a:lnTo>
                      <a:pt x="720" y="1480"/>
                    </a:lnTo>
                    <a:lnTo>
                      <a:pt x="728" y="1480"/>
                    </a:lnTo>
                    <a:lnTo>
                      <a:pt x="728" y="1488"/>
                    </a:lnTo>
                    <a:lnTo>
                      <a:pt x="744" y="1504"/>
                    </a:lnTo>
                    <a:lnTo>
                      <a:pt x="744" y="1512"/>
                    </a:lnTo>
                    <a:lnTo>
                      <a:pt x="744" y="1520"/>
                    </a:lnTo>
                    <a:lnTo>
                      <a:pt x="744" y="1536"/>
                    </a:lnTo>
                    <a:lnTo>
                      <a:pt x="744" y="1544"/>
                    </a:lnTo>
                    <a:lnTo>
                      <a:pt x="744" y="1560"/>
                    </a:lnTo>
                    <a:lnTo>
                      <a:pt x="752" y="1560"/>
                    </a:lnTo>
                    <a:lnTo>
                      <a:pt x="752" y="1568"/>
                    </a:lnTo>
                    <a:lnTo>
                      <a:pt x="752" y="1576"/>
                    </a:lnTo>
                    <a:lnTo>
                      <a:pt x="752" y="1592"/>
                    </a:lnTo>
                    <a:lnTo>
                      <a:pt x="744" y="1592"/>
                    </a:lnTo>
                    <a:lnTo>
                      <a:pt x="744" y="1600"/>
                    </a:lnTo>
                    <a:lnTo>
                      <a:pt x="744" y="1616"/>
                    </a:lnTo>
                    <a:lnTo>
                      <a:pt x="744" y="1624"/>
                    </a:lnTo>
                    <a:lnTo>
                      <a:pt x="744" y="1632"/>
                    </a:lnTo>
                    <a:lnTo>
                      <a:pt x="728" y="1648"/>
                    </a:lnTo>
                    <a:lnTo>
                      <a:pt x="728" y="1656"/>
                    </a:lnTo>
                    <a:lnTo>
                      <a:pt x="728" y="1664"/>
                    </a:lnTo>
                    <a:lnTo>
                      <a:pt x="720" y="1664"/>
                    </a:lnTo>
                    <a:lnTo>
                      <a:pt x="720" y="1680"/>
                    </a:lnTo>
                    <a:lnTo>
                      <a:pt x="720" y="1688"/>
                    </a:lnTo>
                    <a:lnTo>
                      <a:pt x="720" y="1704"/>
                    </a:lnTo>
                    <a:lnTo>
                      <a:pt x="720" y="1712"/>
                    </a:lnTo>
                    <a:lnTo>
                      <a:pt x="712" y="1720"/>
                    </a:lnTo>
                    <a:lnTo>
                      <a:pt x="712" y="1736"/>
                    </a:lnTo>
                    <a:lnTo>
                      <a:pt x="712" y="1744"/>
                    </a:lnTo>
                    <a:lnTo>
                      <a:pt x="712" y="1760"/>
                    </a:lnTo>
                    <a:lnTo>
                      <a:pt x="696" y="1768"/>
                    </a:lnTo>
                    <a:lnTo>
                      <a:pt x="696" y="1776"/>
                    </a:lnTo>
                    <a:lnTo>
                      <a:pt x="696" y="1792"/>
                    </a:lnTo>
                    <a:lnTo>
                      <a:pt x="688" y="1800"/>
                    </a:lnTo>
                    <a:lnTo>
                      <a:pt x="688" y="1808"/>
                    </a:lnTo>
                    <a:lnTo>
                      <a:pt x="688" y="1824"/>
                    </a:lnTo>
                    <a:lnTo>
                      <a:pt x="688" y="1832"/>
                    </a:lnTo>
                    <a:lnTo>
                      <a:pt x="672" y="1848"/>
                    </a:lnTo>
                    <a:lnTo>
                      <a:pt x="672" y="1856"/>
                    </a:lnTo>
                    <a:lnTo>
                      <a:pt x="672" y="1864"/>
                    </a:lnTo>
                    <a:lnTo>
                      <a:pt x="672" y="1880"/>
                    </a:lnTo>
                    <a:lnTo>
                      <a:pt x="664" y="1888"/>
                    </a:lnTo>
                    <a:lnTo>
                      <a:pt x="664" y="1904"/>
                    </a:lnTo>
                    <a:lnTo>
                      <a:pt x="664" y="1912"/>
                    </a:lnTo>
                    <a:lnTo>
                      <a:pt x="672" y="1920"/>
                    </a:lnTo>
                    <a:lnTo>
                      <a:pt x="688" y="1920"/>
                    </a:lnTo>
                    <a:lnTo>
                      <a:pt x="688" y="1936"/>
                    </a:lnTo>
                    <a:lnTo>
                      <a:pt x="696" y="1936"/>
                    </a:lnTo>
                    <a:lnTo>
                      <a:pt x="712" y="1944"/>
                    </a:lnTo>
                    <a:lnTo>
                      <a:pt x="720" y="1944"/>
                    </a:lnTo>
                    <a:lnTo>
                      <a:pt x="728" y="1944"/>
                    </a:lnTo>
                    <a:lnTo>
                      <a:pt x="744" y="1936"/>
                    </a:lnTo>
                    <a:lnTo>
                      <a:pt x="752" y="1936"/>
                    </a:lnTo>
                    <a:lnTo>
                      <a:pt x="752" y="1920"/>
                    </a:lnTo>
                    <a:lnTo>
                      <a:pt x="752" y="1912"/>
                    </a:lnTo>
                    <a:lnTo>
                      <a:pt x="752" y="1904"/>
                    </a:lnTo>
                    <a:lnTo>
                      <a:pt x="760" y="1888"/>
                    </a:lnTo>
                    <a:lnTo>
                      <a:pt x="760" y="1880"/>
                    </a:lnTo>
                    <a:lnTo>
                      <a:pt x="776" y="1864"/>
                    </a:lnTo>
                    <a:lnTo>
                      <a:pt x="776" y="1856"/>
                    </a:lnTo>
                    <a:lnTo>
                      <a:pt x="784" y="1848"/>
                    </a:lnTo>
                    <a:lnTo>
                      <a:pt x="800" y="1832"/>
                    </a:lnTo>
                    <a:lnTo>
                      <a:pt x="800" y="1824"/>
                    </a:lnTo>
                    <a:lnTo>
                      <a:pt x="800" y="1808"/>
                    </a:lnTo>
                    <a:lnTo>
                      <a:pt x="808" y="1808"/>
                    </a:lnTo>
                    <a:lnTo>
                      <a:pt x="808" y="1800"/>
                    </a:lnTo>
                    <a:lnTo>
                      <a:pt x="816" y="1792"/>
                    </a:lnTo>
                    <a:lnTo>
                      <a:pt x="816" y="1776"/>
                    </a:lnTo>
                    <a:lnTo>
                      <a:pt x="816" y="1768"/>
                    </a:lnTo>
                    <a:lnTo>
                      <a:pt x="816" y="1760"/>
                    </a:lnTo>
                    <a:lnTo>
                      <a:pt x="840" y="1736"/>
                    </a:lnTo>
                    <a:lnTo>
                      <a:pt x="840" y="1688"/>
                    </a:lnTo>
                    <a:lnTo>
                      <a:pt x="840" y="1680"/>
                    </a:lnTo>
                    <a:lnTo>
                      <a:pt x="848" y="1680"/>
                    </a:lnTo>
                    <a:lnTo>
                      <a:pt x="848" y="1664"/>
                    </a:lnTo>
                    <a:lnTo>
                      <a:pt x="864" y="1656"/>
                    </a:lnTo>
                    <a:lnTo>
                      <a:pt x="864" y="1648"/>
                    </a:lnTo>
                    <a:lnTo>
                      <a:pt x="864" y="1632"/>
                    </a:lnTo>
                    <a:lnTo>
                      <a:pt x="872" y="1624"/>
                    </a:lnTo>
                    <a:lnTo>
                      <a:pt x="888" y="1616"/>
                    </a:lnTo>
                    <a:lnTo>
                      <a:pt x="888" y="1568"/>
                    </a:lnTo>
                    <a:lnTo>
                      <a:pt x="888" y="1560"/>
                    </a:lnTo>
                    <a:lnTo>
                      <a:pt x="896" y="1544"/>
                    </a:lnTo>
                    <a:lnTo>
                      <a:pt x="896" y="1536"/>
                    </a:lnTo>
                    <a:lnTo>
                      <a:pt x="896" y="1520"/>
                    </a:lnTo>
                    <a:lnTo>
                      <a:pt x="896" y="1512"/>
                    </a:lnTo>
                    <a:lnTo>
                      <a:pt x="904" y="1504"/>
                    </a:lnTo>
                    <a:lnTo>
                      <a:pt x="904" y="1488"/>
                    </a:lnTo>
                    <a:lnTo>
                      <a:pt x="904" y="1480"/>
                    </a:lnTo>
                    <a:lnTo>
                      <a:pt x="904" y="1472"/>
                    </a:lnTo>
                    <a:lnTo>
                      <a:pt x="920" y="1456"/>
                    </a:lnTo>
                    <a:lnTo>
                      <a:pt x="920" y="1448"/>
                    </a:lnTo>
                    <a:lnTo>
                      <a:pt x="920" y="1432"/>
                    </a:lnTo>
                    <a:lnTo>
                      <a:pt x="928" y="1424"/>
                    </a:lnTo>
                    <a:lnTo>
                      <a:pt x="928" y="1416"/>
                    </a:lnTo>
                    <a:lnTo>
                      <a:pt x="928" y="1400"/>
                    </a:lnTo>
                    <a:lnTo>
                      <a:pt x="944" y="1400"/>
                    </a:lnTo>
                    <a:lnTo>
                      <a:pt x="944" y="1392"/>
                    </a:lnTo>
                    <a:lnTo>
                      <a:pt x="944" y="1384"/>
                    </a:lnTo>
                    <a:lnTo>
                      <a:pt x="952" y="1384"/>
                    </a:lnTo>
                    <a:lnTo>
                      <a:pt x="952" y="1368"/>
                    </a:lnTo>
                    <a:lnTo>
                      <a:pt x="952" y="1360"/>
                    </a:lnTo>
                    <a:lnTo>
                      <a:pt x="960" y="1360"/>
                    </a:lnTo>
                    <a:lnTo>
                      <a:pt x="960" y="1344"/>
                    </a:lnTo>
                    <a:lnTo>
                      <a:pt x="984" y="1304"/>
                    </a:lnTo>
                    <a:lnTo>
                      <a:pt x="992" y="1288"/>
                    </a:lnTo>
                    <a:lnTo>
                      <a:pt x="992" y="1280"/>
                    </a:lnTo>
                    <a:lnTo>
                      <a:pt x="1008" y="1272"/>
                    </a:lnTo>
                    <a:lnTo>
                      <a:pt x="1008" y="1256"/>
                    </a:lnTo>
                    <a:lnTo>
                      <a:pt x="1016" y="1248"/>
                    </a:lnTo>
                    <a:lnTo>
                      <a:pt x="1016" y="1240"/>
                    </a:lnTo>
                    <a:lnTo>
                      <a:pt x="1016" y="1224"/>
                    </a:lnTo>
                    <a:lnTo>
                      <a:pt x="1032" y="1224"/>
                    </a:lnTo>
                    <a:lnTo>
                      <a:pt x="1032" y="1216"/>
                    </a:lnTo>
                    <a:lnTo>
                      <a:pt x="1032" y="1200"/>
                    </a:lnTo>
                    <a:lnTo>
                      <a:pt x="1040" y="1192"/>
                    </a:lnTo>
                    <a:lnTo>
                      <a:pt x="1040" y="1184"/>
                    </a:lnTo>
                    <a:lnTo>
                      <a:pt x="1040" y="1168"/>
                    </a:lnTo>
                    <a:lnTo>
                      <a:pt x="1040" y="1160"/>
                    </a:lnTo>
                    <a:lnTo>
                      <a:pt x="1040" y="1144"/>
                    </a:lnTo>
                    <a:lnTo>
                      <a:pt x="1032" y="1136"/>
                    </a:lnTo>
                    <a:lnTo>
                      <a:pt x="1032" y="1128"/>
                    </a:lnTo>
                    <a:lnTo>
                      <a:pt x="1032" y="1112"/>
                    </a:lnTo>
                    <a:lnTo>
                      <a:pt x="1032" y="1104"/>
                    </a:lnTo>
                    <a:lnTo>
                      <a:pt x="1032" y="1096"/>
                    </a:lnTo>
                    <a:lnTo>
                      <a:pt x="1016" y="1080"/>
                    </a:lnTo>
                    <a:lnTo>
                      <a:pt x="1016" y="1072"/>
                    </a:lnTo>
                    <a:lnTo>
                      <a:pt x="1008" y="1056"/>
                    </a:lnTo>
                    <a:lnTo>
                      <a:pt x="1008" y="1048"/>
                    </a:lnTo>
                    <a:lnTo>
                      <a:pt x="992" y="1048"/>
                    </a:lnTo>
                    <a:lnTo>
                      <a:pt x="984" y="1040"/>
                    </a:lnTo>
                    <a:lnTo>
                      <a:pt x="984" y="1024"/>
                    </a:lnTo>
                    <a:lnTo>
                      <a:pt x="976" y="1016"/>
                    </a:lnTo>
                    <a:lnTo>
                      <a:pt x="960" y="1016"/>
                    </a:lnTo>
                    <a:lnTo>
                      <a:pt x="960" y="1000"/>
                    </a:lnTo>
                    <a:lnTo>
                      <a:pt x="952" y="1000"/>
                    </a:lnTo>
                    <a:lnTo>
                      <a:pt x="952" y="992"/>
                    </a:lnTo>
                    <a:lnTo>
                      <a:pt x="944" y="984"/>
                    </a:lnTo>
                    <a:lnTo>
                      <a:pt x="928" y="968"/>
                    </a:lnTo>
                    <a:lnTo>
                      <a:pt x="920" y="960"/>
                    </a:lnTo>
                    <a:lnTo>
                      <a:pt x="904" y="952"/>
                    </a:lnTo>
                    <a:lnTo>
                      <a:pt x="896" y="936"/>
                    </a:lnTo>
                    <a:lnTo>
                      <a:pt x="888" y="936"/>
                    </a:lnTo>
                    <a:lnTo>
                      <a:pt x="888" y="928"/>
                    </a:lnTo>
                    <a:lnTo>
                      <a:pt x="872" y="928"/>
                    </a:lnTo>
                    <a:lnTo>
                      <a:pt x="864" y="928"/>
                    </a:lnTo>
                    <a:lnTo>
                      <a:pt x="848" y="928"/>
                    </a:lnTo>
                    <a:lnTo>
                      <a:pt x="840" y="928"/>
                    </a:lnTo>
                    <a:lnTo>
                      <a:pt x="832" y="912"/>
                    </a:lnTo>
                    <a:lnTo>
                      <a:pt x="816" y="912"/>
                    </a:lnTo>
                    <a:lnTo>
                      <a:pt x="808" y="912"/>
                    </a:lnTo>
                    <a:lnTo>
                      <a:pt x="800" y="904"/>
                    </a:lnTo>
                    <a:lnTo>
                      <a:pt x="784" y="904"/>
                    </a:lnTo>
                    <a:lnTo>
                      <a:pt x="784" y="896"/>
                    </a:lnTo>
                    <a:lnTo>
                      <a:pt x="776" y="896"/>
                    </a:lnTo>
                    <a:lnTo>
                      <a:pt x="776" y="880"/>
                    </a:lnTo>
                    <a:lnTo>
                      <a:pt x="760" y="880"/>
                    </a:lnTo>
                    <a:lnTo>
                      <a:pt x="760" y="872"/>
                    </a:lnTo>
                    <a:lnTo>
                      <a:pt x="752" y="872"/>
                    </a:lnTo>
                    <a:lnTo>
                      <a:pt x="752" y="864"/>
                    </a:lnTo>
                    <a:lnTo>
                      <a:pt x="744" y="864"/>
                    </a:lnTo>
                    <a:lnTo>
                      <a:pt x="728" y="848"/>
                    </a:lnTo>
                    <a:lnTo>
                      <a:pt x="720" y="848"/>
                    </a:lnTo>
                    <a:lnTo>
                      <a:pt x="720" y="840"/>
                    </a:lnTo>
                    <a:lnTo>
                      <a:pt x="712" y="840"/>
                    </a:lnTo>
                    <a:lnTo>
                      <a:pt x="696" y="840"/>
                    </a:lnTo>
                    <a:lnTo>
                      <a:pt x="688" y="840"/>
                    </a:lnTo>
                    <a:lnTo>
                      <a:pt x="672" y="840"/>
                    </a:lnTo>
                    <a:lnTo>
                      <a:pt x="664" y="840"/>
                    </a:lnTo>
                    <a:lnTo>
                      <a:pt x="656" y="840"/>
                    </a:lnTo>
                    <a:lnTo>
                      <a:pt x="656" y="824"/>
                    </a:lnTo>
                    <a:lnTo>
                      <a:pt x="640" y="824"/>
                    </a:lnTo>
                    <a:lnTo>
                      <a:pt x="632" y="824"/>
                    </a:lnTo>
                    <a:lnTo>
                      <a:pt x="632" y="816"/>
                    </a:lnTo>
                    <a:lnTo>
                      <a:pt x="616" y="808"/>
                    </a:lnTo>
                    <a:lnTo>
                      <a:pt x="616" y="792"/>
                    </a:lnTo>
                    <a:lnTo>
                      <a:pt x="608" y="792"/>
                    </a:lnTo>
                    <a:lnTo>
                      <a:pt x="608" y="784"/>
                    </a:lnTo>
                    <a:lnTo>
                      <a:pt x="600" y="784"/>
                    </a:lnTo>
                    <a:lnTo>
                      <a:pt x="600" y="768"/>
                    </a:lnTo>
                    <a:lnTo>
                      <a:pt x="584" y="768"/>
                    </a:lnTo>
                    <a:lnTo>
                      <a:pt x="584" y="760"/>
                    </a:lnTo>
                    <a:lnTo>
                      <a:pt x="584" y="752"/>
                    </a:lnTo>
                    <a:lnTo>
                      <a:pt x="576" y="752"/>
                    </a:lnTo>
                    <a:lnTo>
                      <a:pt x="576" y="736"/>
                    </a:lnTo>
                    <a:lnTo>
                      <a:pt x="568" y="736"/>
                    </a:lnTo>
                    <a:lnTo>
                      <a:pt x="552" y="728"/>
                    </a:lnTo>
                    <a:lnTo>
                      <a:pt x="544" y="720"/>
                    </a:lnTo>
                    <a:lnTo>
                      <a:pt x="528" y="704"/>
                    </a:lnTo>
                    <a:lnTo>
                      <a:pt x="528" y="696"/>
                    </a:lnTo>
                    <a:lnTo>
                      <a:pt x="520" y="680"/>
                    </a:lnTo>
                    <a:lnTo>
                      <a:pt x="512" y="680"/>
                    </a:lnTo>
                    <a:lnTo>
                      <a:pt x="512" y="672"/>
                    </a:lnTo>
                    <a:lnTo>
                      <a:pt x="496" y="672"/>
                    </a:lnTo>
                    <a:lnTo>
                      <a:pt x="496" y="664"/>
                    </a:lnTo>
                    <a:lnTo>
                      <a:pt x="496" y="648"/>
                    </a:lnTo>
                    <a:lnTo>
                      <a:pt x="488" y="648"/>
                    </a:lnTo>
                    <a:lnTo>
                      <a:pt x="488" y="640"/>
                    </a:lnTo>
                    <a:lnTo>
                      <a:pt x="480" y="640"/>
                    </a:lnTo>
                    <a:lnTo>
                      <a:pt x="480" y="624"/>
                    </a:lnTo>
                    <a:lnTo>
                      <a:pt x="480" y="616"/>
                    </a:lnTo>
                    <a:lnTo>
                      <a:pt x="480" y="608"/>
                    </a:lnTo>
                    <a:lnTo>
                      <a:pt x="480" y="592"/>
                    </a:lnTo>
                    <a:lnTo>
                      <a:pt x="488" y="584"/>
                    </a:lnTo>
                    <a:lnTo>
                      <a:pt x="488" y="576"/>
                    </a:lnTo>
                    <a:lnTo>
                      <a:pt x="496" y="560"/>
                    </a:lnTo>
                    <a:lnTo>
                      <a:pt x="512" y="552"/>
                    </a:lnTo>
                    <a:lnTo>
                      <a:pt x="520" y="552"/>
                    </a:lnTo>
                    <a:lnTo>
                      <a:pt x="520" y="536"/>
                    </a:lnTo>
                    <a:lnTo>
                      <a:pt x="528" y="536"/>
                    </a:lnTo>
                    <a:lnTo>
                      <a:pt x="544" y="536"/>
                    </a:lnTo>
                    <a:lnTo>
                      <a:pt x="552" y="536"/>
                    </a:lnTo>
                    <a:lnTo>
                      <a:pt x="552" y="552"/>
                    </a:lnTo>
                    <a:lnTo>
                      <a:pt x="568" y="552"/>
                    </a:lnTo>
                    <a:lnTo>
                      <a:pt x="576" y="560"/>
                    </a:lnTo>
                    <a:lnTo>
                      <a:pt x="584" y="560"/>
                    </a:lnTo>
                    <a:lnTo>
                      <a:pt x="584" y="576"/>
                    </a:lnTo>
                    <a:lnTo>
                      <a:pt x="584" y="584"/>
                    </a:lnTo>
                    <a:lnTo>
                      <a:pt x="600" y="584"/>
                    </a:lnTo>
                    <a:lnTo>
                      <a:pt x="600" y="592"/>
                    </a:lnTo>
                    <a:lnTo>
                      <a:pt x="608" y="608"/>
                    </a:lnTo>
                    <a:lnTo>
                      <a:pt x="616" y="608"/>
                    </a:lnTo>
                    <a:lnTo>
                      <a:pt x="616" y="616"/>
                    </a:lnTo>
                    <a:lnTo>
                      <a:pt x="632" y="616"/>
                    </a:lnTo>
                    <a:lnTo>
                      <a:pt x="640" y="616"/>
                    </a:lnTo>
                    <a:lnTo>
                      <a:pt x="656" y="616"/>
                    </a:lnTo>
                    <a:lnTo>
                      <a:pt x="664" y="616"/>
                    </a:lnTo>
                    <a:lnTo>
                      <a:pt x="672" y="616"/>
                    </a:lnTo>
                    <a:lnTo>
                      <a:pt x="688" y="616"/>
                    </a:lnTo>
                    <a:lnTo>
                      <a:pt x="688" y="608"/>
                    </a:lnTo>
                    <a:lnTo>
                      <a:pt x="688" y="592"/>
                    </a:lnTo>
                    <a:lnTo>
                      <a:pt x="688" y="584"/>
                    </a:lnTo>
                    <a:lnTo>
                      <a:pt x="672" y="584"/>
                    </a:lnTo>
                    <a:lnTo>
                      <a:pt x="672" y="576"/>
                    </a:lnTo>
                    <a:lnTo>
                      <a:pt x="672" y="560"/>
                    </a:lnTo>
                    <a:lnTo>
                      <a:pt x="672" y="552"/>
                    </a:lnTo>
                    <a:lnTo>
                      <a:pt x="672" y="536"/>
                    </a:lnTo>
                    <a:lnTo>
                      <a:pt x="672" y="528"/>
                    </a:lnTo>
                    <a:lnTo>
                      <a:pt x="664" y="528"/>
                    </a:lnTo>
                    <a:lnTo>
                      <a:pt x="664" y="520"/>
                    </a:lnTo>
                    <a:lnTo>
                      <a:pt x="664" y="504"/>
                    </a:lnTo>
                    <a:lnTo>
                      <a:pt x="664" y="496"/>
                    </a:lnTo>
                    <a:lnTo>
                      <a:pt x="664" y="488"/>
                    </a:lnTo>
                    <a:lnTo>
                      <a:pt x="664" y="472"/>
                    </a:lnTo>
                    <a:lnTo>
                      <a:pt x="664" y="464"/>
                    </a:lnTo>
                    <a:lnTo>
                      <a:pt x="664" y="448"/>
                    </a:lnTo>
                    <a:lnTo>
                      <a:pt x="664" y="440"/>
                    </a:lnTo>
                    <a:lnTo>
                      <a:pt x="672" y="440"/>
                    </a:lnTo>
                    <a:lnTo>
                      <a:pt x="672" y="432"/>
                    </a:lnTo>
                    <a:lnTo>
                      <a:pt x="672" y="416"/>
                    </a:lnTo>
                    <a:lnTo>
                      <a:pt x="672" y="408"/>
                    </a:lnTo>
                    <a:lnTo>
                      <a:pt x="688" y="392"/>
                    </a:lnTo>
                    <a:lnTo>
                      <a:pt x="688" y="384"/>
                    </a:lnTo>
                    <a:lnTo>
                      <a:pt x="696" y="384"/>
                    </a:lnTo>
                    <a:lnTo>
                      <a:pt x="712" y="376"/>
                    </a:lnTo>
                    <a:lnTo>
                      <a:pt x="720" y="376"/>
                    </a:lnTo>
                    <a:lnTo>
                      <a:pt x="720" y="360"/>
                    </a:lnTo>
                    <a:lnTo>
                      <a:pt x="728" y="360"/>
                    </a:lnTo>
                    <a:lnTo>
                      <a:pt x="744" y="352"/>
                    </a:lnTo>
                    <a:lnTo>
                      <a:pt x="752" y="344"/>
                    </a:lnTo>
                    <a:lnTo>
                      <a:pt x="760" y="328"/>
                    </a:lnTo>
                    <a:lnTo>
                      <a:pt x="776" y="320"/>
                    </a:lnTo>
                    <a:lnTo>
                      <a:pt x="784" y="320"/>
                    </a:lnTo>
                    <a:lnTo>
                      <a:pt x="784" y="304"/>
                    </a:lnTo>
                    <a:lnTo>
                      <a:pt x="800" y="304"/>
                    </a:lnTo>
                    <a:lnTo>
                      <a:pt x="808" y="296"/>
                    </a:lnTo>
                    <a:lnTo>
                      <a:pt x="816" y="288"/>
                    </a:lnTo>
                    <a:lnTo>
                      <a:pt x="832" y="288"/>
                    </a:lnTo>
                    <a:lnTo>
                      <a:pt x="840" y="272"/>
                    </a:lnTo>
                    <a:lnTo>
                      <a:pt x="848" y="272"/>
                    </a:lnTo>
                    <a:lnTo>
                      <a:pt x="848" y="264"/>
                    </a:lnTo>
                    <a:lnTo>
                      <a:pt x="848" y="248"/>
                    </a:lnTo>
                    <a:lnTo>
                      <a:pt x="864" y="240"/>
                    </a:lnTo>
                    <a:lnTo>
                      <a:pt x="864" y="232"/>
                    </a:lnTo>
                    <a:lnTo>
                      <a:pt x="864" y="216"/>
                    </a:lnTo>
                    <a:lnTo>
                      <a:pt x="872" y="208"/>
                    </a:lnTo>
                    <a:lnTo>
                      <a:pt x="872" y="200"/>
                    </a:lnTo>
                    <a:lnTo>
                      <a:pt x="872" y="184"/>
                    </a:lnTo>
                    <a:lnTo>
                      <a:pt x="888" y="176"/>
                    </a:lnTo>
                    <a:lnTo>
                      <a:pt x="888" y="160"/>
                    </a:lnTo>
                    <a:lnTo>
                      <a:pt x="888" y="152"/>
                    </a:lnTo>
                    <a:lnTo>
                      <a:pt x="888" y="144"/>
                    </a:lnTo>
                    <a:lnTo>
                      <a:pt x="888" y="128"/>
                    </a:lnTo>
                    <a:lnTo>
                      <a:pt x="888" y="120"/>
                    </a:lnTo>
                    <a:lnTo>
                      <a:pt x="888" y="104"/>
                    </a:lnTo>
                    <a:lnTo>
                      <a:pt x="888" y="96"/>
                    </a:lnTo>
                    <a:lnTo>
                      <a:pt x="888" y="88"/>
                    </a:lnTo>
                    <a:lnTo>
                      <a:pt x="888" y="72"/>
                    </a:lnTo>
                    <a:lnTo>
                      <a:pt x="888" y="64"/>
                    </a:lnTo>
                    <a:lnTo>
                      <a:pt x="872" y="56"/>
                    </a:lnTo>
                    <a:lnTo>
                      <a:pt x="872" y="40"/>
                    </a:lnTo>
                    <a:lnTo>
                      <a:pt x="864" y="40"/>
                    </a:lnTo>
                    <a:lnTo>
                      <a:pt x="864" y="32"/>
                    </a:lnTo>
                    <a:lnTo>
                      <a:pt x="848" y="32"/>
                    </a:lnTo>
                    <a:lnTo>
                      <a:pt x="840" y="32"/>
                    </a:lnTo>
                    <a:lnTo>
                      <a:pt x="840" y="16"/>
                    </a:lnTo>
                    <a:lnTo>
                      <a:pt x="832" y="16"/>
                    </a:lnTo>
                    <a:lnTo>
                      <a:pt x="816" y="16"/>
                    </a:lnTo>
                    <a:lnTo>
                      <a:pt x="808" y="16"/>
                    </a:lnTo>
                    <a:lnTo>
                      <a:pt x="808" y="8"/>
                    </a:lnTo>
                    <a:lnTo>
                      <a:pt x="800" y="8"/>
                    </a:lnTo>
                    <a:lnTo>
                      <a:pt x="784" y="8"/>
                    </a:lnTo>
                    <a:lnTo>
                      <a:pt x="776" y="8"/>
                    </a:lnTo>
                    <a:lnTo>
                      <a:pt x="760" y="8"/>
                    </a:lnTo>
                    <a:lnTo>
                      <a:pt x="752" y="8"/>
                    </a:lnTo>
                    <a:lnTo>
                      <a:pt x="752" y="0"/>
                    </a:lnTo>
                    <a:lnTo>
                      <a:pt x="744" y="0"/>
                    </a:lnTo>
                    <a:lnTo>
                      <a:pt x="728" y="0"/>
                    </a:lnTo>
                    <a:lnTo>
                      <a:pt x="720" y="8"/>
                    </a:lnTo>
                    <a:lnTo>
                      <a:pt x="720" y="16"/>
                    </a:lnTo>
                    <a:lnTo>
                      <a:pt x="720" y="32"/>
                    </a:lnTo>
                    <a:lnTo>
                      <a:pt x="696" y="72"/>
                    </a:lnTo>
                    <a:lnTo>
                      <a:pt x="688" y="88"/>
                    </a:lnTo>
                    <a:lnTo>
                      <a:pt x="688" y="96"/>
                    </a:lnTo>
                    <a:lnTo>
                      <a:pt x="672" y="104"/>
                    </a:lnTo>
                    <a:lnTo>
                      <a:pt x="664" y="104"/>
                    </a:lnTo>
                    <a:lnTo>
                      <a:pt x="664" y="120"/>
                    </a:lnTo>
                    <a:lnTo>
                      <a:pt x="656" y="120"/>
                    </a:lnTo>
                    <a:lnTo>
                      <a:pt x="656" y="128"/>
                    </a:lnTo>
                    <a:lnTo>
                      <a:pt x="640" y="128"/>
                    </a:lnTo>
                    <a:lnTo>
                      <a:pt x="632" y="128"/>
                    </a:lnTo>
                    <a:lnTo>
                      <a:pt x="616" y="128"/>
                    </a:lnTo>
                    <a:lnTo>
                      <a:pt x="608" y="128"/>
                    </a:lnTo>
                    <a:lnTo>
                      <a:pt x="600" y="128"/>
                    </a:lnTo>
                    <a:lnTo>
                      <a:pt x="584" y="128"/>
                    </a:lnTo>
                    <a:lnTo>
                      <a:pt x="576" y="128"/>
                    </a:lnTo>
                    <a:lnTo>
                      <a:pt x="568" y="128"/>
                    </a:lnTo>
                    <a:lnTo>
                      <a:pt x="568" y="144"/>
                    </a:lnTo>
                    <a:lnTo>
                      <a:pt x="552" y="144"/>
                    </a:lnTo>
                    <a:lnTo>
                      <a:pt x="552" y="152"/>
                    </a:lnTo>
                    <a:lnTo>
                      <a:pt x="544" y="152"/>
                    </a:lnTo>
                    <a:lnTo>
                      <a:pt x="544" y="160"/>
                    </a:lnTo>
                    <a:lnTo>
                      <a:pt x="528" y="160"/>
                    </a:lnTo>
                    <a:lnTo>
                      <a:pt x="528" y="176"/>
                    </a:lnTo>
                    <a:lnTo>
                      <a:pt x="528" y="184"/>
                    </a:lnTo>
                    <a:lnTo>
                      <a:pt x="528" y="200"/>
                    </a:lnTo>
                    <a:lnTo>
                      <a:pt x="520" y="200"/>
                    </a:lnTo>
                    <a:lnTo>
                      <a:pt x="512" y="200"/>
                    </a:lnTo>
                    <a:lnTo>
                      <a:pt x="496" y="208"/>
                    </a:lnTo>
                    <a:lnTo>
                      <a:pt x="488" y="208"/>
                    </a:lnTo>
                    <a:lnTo>
                      <a:pt x="480" y="208"/>
                    </a:lnTo>
                    <a:lnTo>
                      <a:pt x="464" y="208"/>
                    </a:lnTo>
                    <a:lnTo>
                      <a:pt x="456" y="208"/>
                    </a:lnTo>
                    <a:lnTo>
                      <a:pt x="440" y="208"/>
                    </a:lnTo>
                    <a:lnTo>
                      <a:pt x="432" y="208"/>
                    </a:lnTo>
                    <a:lnTo>
                      <a:pt x="424" y="208"/>
                    </a:lnTo>
                    <a:lnTo>
                      <a:pt x="424" y="200"/>
                    </a:lnTo>
                    <a:lnTo>
                      <a:pt x="408" y="200"/>
                    </a:lnTo>
                    <a:lnTo>
                      <a:pt x="400" y="200"/>
                    </a:lnTo>
                    <a:lnTo>
                      <a:pt x="400" y="184"/>
                    </a:lnTo>
                    <a:lnTo>
                      <a:pt x="384" y="184"/>
                    </a:lnTo>
                    <a:lnTo>
                      <a:pt x="376" y="184"/>
                    </a:lnTo>
                    <a:lnTo>
                      <a:pt x="368" y="184"/>
                    </a:lnTo>
                    <a:lnTo>
                      <a:pt x="368" y="176"/>
                    </a:lnTo>
                    <a:lnTo>
                      <a:pt x="352" y="176"/>
                    </a:lnTo>
                    <a:lnTo>
                      <a:pt x="344" y="176"/>
                    </a:lnTo>
                    <a:lnTo>
                      <a:pt x="336" y="176"/>
                    </a:lnTo>
                    <a:lnTo>
                      <a:pt x="320" y="176"/>
                    </a:lnTo>
                    <a:lnTo>
                      <a:pt x="312" y="176"/>
                    </a:lnTo>
                    <a:lnTo>
                      <a:pt x="296" y="176"/>
                    </a:lnTo>
                    <a:lnTo>
                      <a:pt x="288" y="176"/>
                    </a:lnTo>
                    <a:lnTo>
                      <a:pt x="288" y="160"/>
                    </a:lnTo>
                  </a:path>
                </a:pathLst>
              </a:custGeom>
              <a:solidFill>
                <a:srgbClr val="00AA50"/>
              </a:solidFill>
              <a:ln w="25400" cap="rnd">
                <a:solidFill>
                  <a:srgbClr val="000000"/>
                </a:solidFill>
                <a:round/>
                <a:headEnd/>
                <a:tailEnd/>
              </a:ln>
            </p:spPr>
            <p:txBody>
              <a:bodyPr/>
              <a:lstStyle/>
              <a:p>
                <a:endParaRPr lang="en-US" dirty="0"/>
              </a:p>
            </p:txBody>
          </p:sp>
          <p:sp>
            <p:nvSpPr>
              <p:cNvPr id="15372" name="Freeform 8"/>
              <p:cNvSpPr>
                <a:spLocks/>
              </p:cNvSpPr>
              <p:nvPr/>
            </p:nvSpPr>
            <p:spPr bwMode="auto">
              <a:xfrm>
                <a:off x="5109" y="2937"/>
                <a:ext cx="301" cy="603"/>
              </a:xfrm>
              <a:custGeom>
                <a:avLst/>
                <a:gdLst>
                  <a:gd name="T0" fmla="*/ 0 w 873"/>
                  <a:gd name="T1" fmla="*/ 0 h 2001"/>
                  <a:gd name="T2" fmla="*/ 0 w 873"/>
                  <a:gd name="T3" fmla="*/ 0 h 2001"/>
                  <a:gd name="T4" fmla="*/ 0 w 873"/>
                  <a:gd name="T5" fmla="*/ 0 h 2001"/>
                  <a:gd name="T6" fmla="*/ 0 w 873"/>
                  <a:gd name="T7" fmla="*/ 0 h 2001"/>
                  <a:gd name="T8" fmla="*/ 0 w 873"/>
                  <a:gd name="T9" fmla="*/ 0 h 2001"/>
                  <a:gd name="T10" fmla="*/ 0 w 873"/>
                  <a:gd name="T11" fmla="*/ 0 h 2001"/>
                  <a:gd name="T12" fmla="*/ 0 w 873"/>
                  <a:gd name="T13" fmla="*/ 0 h 2001"/>
                  <a:gd name="T14" fmla="*/ 0 w 873"/>
                  <a:gd name="T15" fmla="*/ 0 h 2001"/>
                  <a:gd name="T16" fmla="*/ 1 w 873"/>
                  <a:gd name="T17" fmla="*/ 0 h 2001"/>
                  <a:gd name="T18" fmla="*/ 1 w 873"/>
                  <a:gd name="T19" fmla="*/ 0 h 2001"/>
                  <a:gd name="T20" fmla="*/ 0 w 873"/>
                  <a:gd name="T21" fmla="*/ 0 h 2001"/>
                  <a:gd name="T22" fmla="*/ 0 w 873"/>
                  <a:gd name="T23" fmla="*/ 0 h 2001"/>
                  <a:gd name="T24" fmla="*/ 0 w 873"/>
                  <a:gd name="T25" fmla="*/ 1 h 2001"/>
                  <a:gd name="T26" fmla="*/ 0 w 873"/>
                  <a:gd name="T27" fmla="*/ 1 h 2001"/>
                  <a:gd name="T28" fmla="*/ 0 w 873"/>
                  <a:gd name="T29" fmla="*/ 1 h 2001"/>
                  <a:gd name="T30" fmla="*/ 0 w 873"/>
                  <a:gd name="T31" fmla="*/ 1 h 2001"/>
                  <a:gd name="T32" fmla="*/ 0 w 873"/>
                  <a:gd name="T33" fmla="*/ 1 h 2001"/>
                  <a:gd name="T34" fmla="*/ 1 w 873"/>
                  <a:gd name="T35" fmla="*/ 1 h 2001"/>
                  <a:gd name="T36" fmla="*/ 1 w 873"/>
                  <a:gd name="T37" fmla="*/ 1 h 2001"/>
                  <a:gd name="T38" fmla="*/ 1 w 873"/>
                  <a:gd name="T39" fmla="*/ 1 h 2001"/>
                  <a:gd name="T40" fmla="*/ 1 w 873"/>
                  <a:gd name="T41" fmla="*/ 1 h 2001"/>
                  <a:gd name="T42" fmla="*/ 1 w 873"/>
                  <a:gd name="T43" fmla="*/ 1 h 2001"/>
                  <a:gd name="T44" fmla="*/ 1 w 873"/>
                  <a:gd name="T45" fmla="*/ 1 h 2001"/>
                  <a:gd name="T46" fmla="*/ 1 w 873"/>
                  <a:gd name="T47" fmla="*/ 1 h 2001"/>
                  <a:gd name="T48" fmla="*/ 1 w 873"/>
                  <a:gd name="T49" fmla="*/ 1 h 2001"/>
                  <a:gd name="T50" fmla="*/ 0 w 873"/>
                  <a:gd name="T51" fmla="*/ 1 h 2001"/>
                  <a:gd name="T52" fmla="*/ 0 w 873"/>
                  <a:gd name="T53" fmla="*/ 1 h 2001"/>
                  <a:gd name="T54" fmla="*/ 0 w 873"/>
                  <a:gd name="T55" fmla="*/ 1 h 2001"/>
                  <a:gd name="T56" fmla="*/ 0 w 873"/>
                  <a:gd name="T57" fmla="*/ 1 h 2001"/>
                  <a:gd name="T58" fmla="*/ 0 w 873"/>
                  <a:gd name="T59" fmla="*/ 1 h 2001"/>
                  <a:gd name="T60" fmla="*/ 0 w 873"/>
                  <a:gd name="T61" fmla="*/ 1 h 2001"/>
                  <a:gd name="T62" fmla="*/ 0 w 873"/>
                  <a:gd name="T63" fmla="*/ 1 h 2001"/>
                  <a:gd name="T64" fmla="*/ 0 w 873"/>
                  <a:gd name="T65" fmla="*/ 1 h 2001"/>
                  <a:gd name="T66" fmla="*/ 0 w 873"/>
                  <a:gd name="T67" fmla="*/ 1 h 2001"/>
                  <a:gd name="T68" fmla="*/ 0 w 873"/>
                  <a:gd name="T69" fmla="*/ 1 h 2001"/>
                  <a:gd name="T70" fmla="*/ 0 w 873"/>
                  <a:gd name="T71" fmla="*/ 2 h 2001"/>
                  <a:gd name="T72" fmla="*/ 0 w 873"/>
                  <a:gd name="T73" fmla="*/ 2 h 2001"/>
                  <a:gd name="T74" fmla="*/ 0 w 873"/>
                  <a:gd name="T75" fmla="*/ 2 h 2001"/>
                  <a:gd name="T76" fmla="*/ 1 w 873"/>
                  <a:gd name="T77" fmla="*/ 2 h 2001"/>
                  <a:gd name="T78" fmla="*/ 1 w 873"/>
                  <a:gd name="T79" fmla="*/ 2 h 2001"/>
                  <a:gd name="T80" fmla="*/ 1 w 873"/>
                  <a:gd name="T81" fmla="*/ 1 h 2001"/>
                  <a:gd name="T82" fmla="*/ 1 w 873"/>
                  <a:gd name="T83" fmla="*/ 1 h 2001"/>
                  <a:gd name="T84" fmla="*/ 1 w 873"/>
                  <a:gd name="T85" fmla="*/ 1 h 2001"/>
                  <a:gd name="T86" fmla="*/ 1 w 873"/>
                  <a:gd name="T87" fmla="*/ 1 h 2001"/>
                  <a:gd name="T88" fmla="*/ 1 w 873"/>
                  <a:gd name="T89" fmla="*/ 1 h 2001"/>
                  <a:gd name="T90" fmla="*/ 1 w 873"/>
                  <a:gd name="T91" fmla="*/ 1 h 2001"/>
                  <a:gd name="T92" fmla="*/ 1 w 873"/>
                  <a:gd name="T93" fmla="*/ 1 h 2001"/>
                  <a:gd name="T94" fmla="*/ 1 w 873"/>
                  <a:gd name="T95" fmla="*/ 1 h 2001"/>
                  <a:gd name="T96" fmla="*/ 1 w 873"/>
                  <a:gd name="T97" fmla="*/ 1 h 2001"/>
                  <a:gd name="T98" fmla="*/ 1 w 873"/>
                  <a:gd name="T99" fmla="*/ 1 h 2001"/>
                  <a:gd name="T100" fmla="*/ 1 w 873"/>
                  <a:gd name="T101" fmla="*/ 1 h 2001"/>
                  <a:gd name="T102" fmla="*/ 1 w 873"/>
                  <a:gd name="T103" fmla="*/ 1 h 2001"/>
                  <a:gd name="T104" fmla="*/ 1 w 873"/>
                  <a:gd name="T105" fmla="*/ 1 h 2001"/>
                  <a:gd name="T106" fmla="*/ 1 w 873"/>
                  <a:gd name="T107" fmla="*/ 0 h 2001"/>
                  <a:gd name="T108" fmla="*/ 1 w 873"/>
                  <a:gd name="T109" fmla="*/ 0 h 2001"/>
                  <a:gd name="T110" fmla="*/ 1 w 873"/>
                  <a:gd name="T111" fmla="*/ 0 h 2001"/>
                  <a:gd name="T112" fmla="*/ 1 w 873"/>
                  <a:gd name="T113" fmla="*/ 0 h 2001"/>
                  <a:gd name="T114" fmla="*/ 1 w 873"/>
                  <a:gd name="T115" fmla="*/ 0 h 2001"/>
                  <a:gd name="T116" fmla="*/ 1 w 873"/>
                  <a:gd name="T117" fmla="*/ 0 h 20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3"/>
                  <a:gd name="T178" fmla="*/ 0 h 2001"/>
                  <a:gd name="T179" fmla="*/ 873 w 873"/>
                  <a:gd name="T180" fmla="*/ 2001 h 20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3" h="2001">
                    <a:moveTo>
                      <a:pt x="288" y="0"/>
                    </a:moveTo>
                    <a:lnTo>
                      <a:pt x="272" y="0"/>
                    </a:lnTo>
                    <a:lnTo>
                      <a:pt x="264" y="0"/>
                    </a:lnTo>
                    <a:lnTo>
                      <a:pt x="264" y="16"/>
                    </a:lnTo>
                    <a:lnTo>
                      <a:pt x="256" y="16"/>
                    </a:lnTo>
                    <a:lnTo>
                      <a:pt x="240" y="16"/>
                    </a:lnTo>
                    <a:lnTo>
                      <a:pt x="232" y="16"/>
                    </a:lnTo>
                    <a:lnTo>
                      <a:pt x="232" y="24"/>
                    </a:lnTo>
                    <a:lnTo>
                      <a:pt x="224" y="24"/>
                    </a:lnTo>
                    <a:lnTo>
                      <a:pt x="208" y="24"/>
                    </a:lnTo>
                    <a:lnTo>
                      <a:pt x="200" y="24"/>
                    </a:lnTo>
                    <a:lnTo>
                      <a:pt x="184" y="24"/>
                    </a:lnTo>
                    <a:lnTo>
                      <a:pt x="176" y="24"/>
                    </a:lnTo>
                    <a:lnTo>
                      <a:pt x="176" y="32"/>
                    </a:lnTo>
                    <a:lnTo>
                      <a:pt x="168" y="32"/>
                    </a:lnTo>
                    <a:lnTo>
                      <a:pt x="152" y="32"/>
                    </a:lnTo>
                    <a:lnTo>
                      <a:pt x="152" y="48"/>
                    </a:lnTo>
                    <a:lnTo>
                      <a:pt x="144" y="56"/>
                    </a:lnTo>
                    <a:lnTo>
                      <a:pt x="144" y="64"/>
                    </a:lnTo>
                    <a:lnTo>
                      <a:pt x="144" y="80"/>
                    </a:lnTo>
                    <a:lnTo>
                      <a:pt x="136" y="80"/>
                    </a:lnTo>
                    <a:lnTo>
                      <a:pt x="136" y="88"/>
                    </a:lnTo>
                    <a:lnTo>
                      <a:pt x="120" y="104"/>
                    </a:lnTo>
                    <a:lnTo>
                      <a:pt x="120" y="112"/>
                    </a:lnTo>
                    <a:lnTo>
                      <a:pt x="112" y="112"/>
                    </a:lnTo>
                    <a:lnTo>
                      <a:pt x="96" y="120"/>
                    </a:lnTo>
                    <a:lnTo>
                      <a:pt x="96" y="136"/>
                    </a:lnTo>
                    <a:lnTo>
                      <a:pt x="88" y="136"/>
                    </a:lnTo>
                    <a:lnTo>
                      <a:pt x="88" y="144"/>
                    </a:lnTo>
                    <a:lnTo>
                      <a:pt x="80" y="152"/>
                    </a:lnTo>
                    <a:lnTo>
                      <a:pt x="80" y="168"/>
                    </a:lnTo>
                    <a:lnTo>
                      <a:pt x="64" y="168"/>
                    </a:lnTo>
                    <a:lnTo>
                      <a:pt x="64" y="176"/>
                    </a:lnTo>
                    <a:lnTo>
                      <a:pt x="64" y="192"/>
                    </a:lnTo>
                    <a:lnTo>
                      <a:pt x="56" y="200"/>
                    </a:lnTo>
                    <a:lnTo>
                      <a:pt x="56" y="208"/>
                    </a:lnTo>
                    <a:lnTo>
                      <a:pt x="40" y="224"/>
                    </a:lnTo>
                    <a:lnTo>
                      <a:pt x="40" y="232"/>
                    </a:lnTo>
                    <a:lnTo>
                      <a:pt x="40" y="248"/>
                    </a:lnTo>
                    <a:lnTo>
                      <a:pt x="32" y="248"/>
                    </a:lnTo>
                    <a:lnTo>
                      <a:pt x="32" y="256"/>
                    </a:lnTo>
                    <a:lnTo>
                      <a:pt x="32" y="264"/>
                    </a:lnTo>
                    <a:lnTo>
                      <a:pt x="32" y="280"/>
                    </a:lnTo>
                    <a:lnTo>
                      <a:pt x="24" y="280"/>
                    </a:lnTo>
                    <a:lnTo>
                      <a:pt x="24" y="288"/>
                    </a:lnTo>
                    <a:lnTo>
                      <a:pt x="24" y="296"/>
                    </a:lnTo>
                    <a:lnTo>
                      <a:pt x="24" y="312"/>
                    </a:lnTo>
                    <a:lnTo>
                      <a:pt x="8" y="320"/>
                    </a:lnTo>
                    <a:lnTo>
                      <a:pt x="8" y="336"/>
                    </a:lnTo>
                    <a:lnTo>
                      <a:pt x="8" y="344"/>
                    </a:lnTo>
                    <a:lnTo>
                      <a:pt x="8" y="352"/>
                    </a:lnTo>
                    <a:lnTo>
                      <a:pt x="0" y="368"/>
                    </a:lnTo>
                    <a:lnTo>
                      <a:pt x="0" y="376"/>
                    </a:lnTo>
                    <a:lnTo>
                      <a:pt x="0" y="392"/>
                    </a:lnTo>
                    <a:lnTo>
                      <a:pt x="8" y="392"/>
                    </a:lnTo>
                    <a:lnTo>
                      <a:pt x="8" y="400"/>
                    </a:lnTo>
                    <a:lnTo>
                      <a:pt x="24" y="400"/>
                    </a:lnTo>
                    <a:lnTo>
                      <a:pt x="24" y="408"/>
                    </a:lnTo>
                    <a:lnTo>
                      <a:pt x="32" y="408"/>
                    </a:lnTo>
                    <a:lnTo>
                      <a:pt x="40" y="408"/>
                    </a:lnTo>
                    <a:lnTo>
                      <a:pt x="40" y="424"/>
                    </a:lnTo>
                    <a:lnTo>
                      <a:pt x="56" y="424"/>
                    </a:lnTo>
                    <a:lnTo>
                      <a:pt x="64" y="424"/>
                    </a:lnTo>
                    <a:lnTo>
                      <a:pt x="64" y="432"/>
                    </a:lnTo>
                    <a:lnTo>
                      <a:pt x="80" y="432"/>
                    </a:lnTo>
                    <a:lnTo>
                      <a:pt x="88" y="432"/>
                    </a:lnTo>
                    <a:lnTo>
                      <a:pt x="88" y="440"/>
                    </a:lnTo>
                    <a:lnTo>
                      <a:pt x="96" y="440"/>
                    </a:lnTo>
                    <a:lnTo>
                      <a:pt x="112" y="440"/>
                    </a:lnTo>
                    <a:lnTo>
                      <a:pt x="112" y="432"/>
                    </a:lnTo>
                    <a:lnTo>
                      <a:pt x="120" y="432"/>
                    </a:lnTo>
                    <a:lnTo>
                      <a:pt x="120" y="424"/>
                    </a:lnTo>
                    <a:lnTo>
                      <a:pt x="136" y="424"/>
                    </a:lnTo>
                    <a:lnTo>
                      <a:pt x="136" y="408"/>
                    </a:lnTo>
                    <a:lnTo>
                      <a:pt x="144" y="400"/>
                    </a:lnTo>
                    <a:lnTo>
                      <a:pt x="152" y="392"/>
                    </a:lnTo>
                    <a:lnTo>
                      <a:pt x="152" y="376"/>
                    </a:lnTo>
                    <a:lnTo>
                      <a:pt x="168" y="376"/>
                    </a:lnTo>
                    <a:lnTo>
                      <a:pt x="168" y="368"/>
                    </a:lnTo>
                    <a:lnTo>
                      <a:pt x="176" y="352"/>
                    </a:lnTo>
                    <a:lnTo>
                      <a:pt x="176" y="344"/>
                    </a:lnTo>
                    <a:lnTo>
                      <a:pt x="184" y="336"/>
                    </a:lnTo>
                    <a:lnTo>
                      <a:pt x="184" y="320"/>
                    </a:lnTo>
                    <a:lnTo>
                      <a:pt x="200" y="312"/>
                    </a:lnTo>
                    <a:lnTo>
                      <a:pt x="200" y="296"/>
                    </a:lnTo>
                    <a:lnTo>
                      <a:pt x="208" y="288"/>
                    </a:lnTo>
                    <a:lnTo>
                      <a:pt x="208" y="280"/>
                    </a:lnTo>
                    <a:lnTo>
                      <a:pt x="208" y="264"/>
                    </a:lnTo>
                    <a:lnTo>
                      <a:pt x="224" y="264"/>
                    </a:lnTo>
                    <a:lnTo>
                      <a:pt x="224" y="256"/>
                    </a:lnTo>
                    <a:lnTo>
                      <a:pt x="224" y="248"/>
                    </a:lnTo>
                    <a:lnTo>
                      <a:pt x="232" y="248"/>
                    </a:lnTo>
                    <a:lnTo>
                      <a:pt x="232" y="232"/>
                    </a:lnTo>
                    <a:lnTo>
                      <a:pt x="240" y="232"/>
                    </a:lnTo>
                    <a:lnTo>
                      <a:pt x="240" y="224"/>
                    </a:lnTo>
                    <a:lnTo>
                      <a:pt x="256" y="224"/>
                    </a:lnTo>
                    <a:lnTo>
                      <a:pt x="264" y="224"/>
                    </a:lnTo>
                    <a:lnTo>
                      <a:pt x="264" y="208"/>
                    </a:lnTo>
                    <a:lnTo>
                      <a:pt x="272" y="208"/>
                    </a:lnTo>
                    <a:lnTo>
                      <a:pt x="288" y="208"/>
                    </a:lnTo>
                    <a:lnTo>
                      <a:pt x="296" y="208"/>
                    </a:lnTo>
                    <a:lnTo>
                      <a:pt x="296" y="200"/>
                    </a:lnTo>
                    <a:lnTo>
                      <a:pt x="312" y="200"/>
                    </a:lnTo>
                    <a:lnTo>
                      <a:pt x="320" y="200"/>
                    </a:lnTo>
                    <a:lnTo>
                      <a:pt x="320" y="208"/>
                    </a:lnTo>
                    <a:lnTo>
                      <a:pt x="328" y="208"/>
                    </a:lnTo>
                    <a:lnTo>
                      <a:pt x="344" y="224"/>
                    </a:lnTo>
                    <a:lnTo>
                      <a:pt x="352" y="224"/>
                    </a:lnTo>
                    <a:lnTo>
                      <a:pt x="352" y="232"/>
                    </a:lnTo>
                    <a:lnTo>
                      <a:pt x="368" y="232"/>
                    </a:lnTo>
                    <a:lnTo>
                      <a:pt x="368" y="248"/>
                    </a:lnTo>
                    <a:lnTo>
                      <a:pt x="376" y="256"/>
                    </a:lnTo>
                    <a:lnTo>
                      <a:pt x="376" y="264"/>
                    </a:lnTo>
                    <a:lnTo>
                      <a:pt x="384" y="264"/>
                    </a:lnTo>
                    <a:lnTo>
                      <a:pt x="384" y="280"/>
                    </a:lnTo>
                    <a:lnTo>
                      <a:pt x="384" y="288"/>
                    </a:lnTo>
                    <a:lnTo>
                      <a:pt x="400" y="288"/>
                    </a:lnTo>
                    <a:lnTo>
                      <a:pt x="400" y="296"/>
                    </a:lnTo>
                    <a:lnTo>
                      <a:pt x="400" y="312"/>
                    </a:lnTo>
                    <a:lnTo>
                      <a:pt x="400" y="320"/>
                    </a:lnTo>
                    <a:lnTo>
                      <a:pt x="408" y="336"/>
                    </a:lnTo>
                    <a:lnTo>
                      <a:pt x="408" y="344"/>
                    </a:lnTo>
                    <a:lnTo>
                      <a:pt x="408" y="352"/>
                    </a:lnTo>
                    <a:lnTo>
                      <a:pt x="408" y="368"/>
                    </a:lnTo>
                    <a:lnTo>
                      <a:pt x="400" y="376"/>
                    </a:lnTo>
                    <a:lnTo>
                      <a:pt x="400" y="392"/>
                    </a:lnTo>
                    <a:lnTo>
                      <a:pt x="384" y="392"/>
                    </a:lnTo>
                    <a:lnTo>
                      <a:pt x="376" y="400"/>
                    </a:lnTo>
                    <a:lnTo>
                      <a:pt x="368" y="400"/>
                    </a:lnTo>
                    <a:lnTo>
                      <a:pt x="352" y="408"/>
                    </a:lnTo>
                    <a:lnTo>
                      <a:pt x="344" y="424"/>
                    </a:lnTo>
                    <a:lnTo>
                      <a:pt x="328" y="432"/>
                    </a:lnTo>
                    <a:lnTo>
                      <a:pt x="320" y="432"/>
                    </a:lnTo>
                    <a:lnTo>
                      <a:pt x="320" y="440"/>
                    </a:lnTo>
                    <a:lnTo>
                      <a:pt x="312" y="440"/>
                    </a:lnTo>
                    <a:lnTo>
                      <a:pt x="312" y="456"/>
                    </a:lnTo>
                    <a:lnTo>
                      <a:pt x="296" y="456"/>
                    </a:lnTo>
                    <a:lnTo>
                      <a:pt x="296" y="464"/>
                    </a:lnTo>
                    <a:lnTo>
                      <a:pt x="288" y="464"/>
                    </a:lnTo>
                    <a:lnTo>
                      <a:pt x="288" y="480"/>
                    </a:lnTo>
                    <a:lnTo>
                      <a:pt x="272" y="480"/>
                    </a:lnTo>
                    <a:lnTo>
                      <a:pt x="272" y="488"/>
                    </a:lnTo>
                    <a:lnTo>
                      <a:pt x="264" y="488"/>
                    </a:lnTo>
                    <a:lnTo>
                      <a:pt x="264" y="496"/>
                    </a:lnTo>
                    <a:lnTo>
                      <a:pt x="256" y="496"/>
                    </a:lnTo>
                    <a:lnTo>
                      <a:pt x="240" y="512"/>
                    </a:lnTo>
                    <a:lnTo>
                      <a:pt x="232" y="512"/>
                    </a:lnTo>
                    <a:lnTo>
                      <a:pt x="232" y="520"/>
                    </a:lnTo>
                    <a:lnTo>
                      <a:pt x="224" y="520"/>
                    </a:lnTo>
                    <a:lnTo>
                      <a:pt x="208" y="536"/>
                    </a:lnTo>
                    <a:lnTo>
                      <a:pt x="200" y="536"/>
                    </a:lnTo>
                    <a:lnTo>
                      <a:pt x="184" y="536"/>
                    </a:lnTo>
                    <a:lnTo>
                      <a:pt x="184" y="544"/>
                    </a:lnTo>
                    <a:lnTo>
                      <a:pt x="176" y="544"/>
                    </a:lnTo>
                    <a:lnTo>
                      <a:pt x="168" y="544"/>
                    </a:lnTo>
                    <a:lnTo>
                      <a:pt x="152" y="544"/>
                    </a:lnTo>
                    <a:lnTo>
                      <a:pt x="144" y="544"/>
                    </a:lnTo>
                    <a:lnTo>
                      <a:pt x="144" y="552"/>
                    </a:lnTo>
                    <a:lnTo>
                      <a:pt x="136" y="552"/>
                    </a:lnTo>
                    <a:lnTo>
                      <a:pt x="120" y="552"/>
                    </a:lnTo>
                    <a:lnTo>
                      <a:pt x="112" y="552"/>
                    </a:lnTo>
                    <a:lnTo>
                      <a:pt x="112" y="568"/>
                    </a:lnTo>
                    <a:lnTo>
                      <a:pt x="96" y="568"/>
                    </a:lnTo>
                    <a:lnTo>
                      <a:pt x="88" y="568"/>
                    </a:lnTo>
                    <a:lnTo>
                      <a:pt x="80" y="568"/>
                    </a:lnTo>
                    <a:lnTo>
                      <a:pt x="64" y="576"/>
                    </a:lnTo>
                    <a:lnTo>
                      <a:pt x="56" y="576"/>
                    </a:lnTo>
                    <a:lnTo>
                      <a:pt x="40" y="584"/>
                    </a:lnTo>
                    <a:lnTo>
                      <a:pt x="32" y="584"/>
                    </a:lnTo>
                    <a:lnTo>
                      <a:pt x="32" y="600"/>
                    </a:lnTo>
                    <a:lnTo>
                      <a:pt x="24" y="608"/>
                    </a:lnTo>
                    <a:lnTo>
                      <a:pt x="8" y="624"/>
                    </a:lnTo>
                    <a:lnTo>
                      <a:pt x="8" y="632"/>
                    </a:lnTo>
                    <a:lnTo>
                      <a:pt x="8" y="640"/>
                    </a:lnTo>
                    <a:lnTo>
                      <a:pt x="24" y="656"/>
                    </a:lnTo>
                    <a:lnTo>
                      <a:pt x="24" y="664"/>
                    </a:lnTo>
                    <a:lnTo>
                      <a:pt x="24" y="672"/>
                    </a:lnTo>
                    <a:lnTo>
                      <a:pt x="24" y="688"/>
                    </a:lnTo>
                    <a:lnTo>
                      <a:pt x="32" y="696"/>
                    </a:lnTo>
                    <a:lnTo>
                      <a:pt x="32" y="712"/>
                    </a:lnTo>
                    <a:lnTo>
                      <a:pt x="32" y="720"/>
                    </a:lnTo>
                    <a:lnTo>
                      <a:pt x="40" y="728"/>
                    </a:lnTo>
                    <a:lnTo>
                      <a:pt x="40" y="744"/>
                    </a:lnTo>
                    <a:lnTo>
                      <a:pt x="56" y="744"/>
                    </a:lnTo>
                    <a:lnTo>
                      <a:pt x="64" y="744"/>
                    </a:lnTo>
                    <a:lnTo>
                      <a:pt x="64" y="752"/>
                    </a:lnTo>
                    <a:lnTo>
                      <a:pt x="80" y="752"/>
                    </a:lnTo>
                    <a:lnTo>
                      <a:pt x="88" y="752"/>
                    </a:lnTo>
                    <a:lnTo>
                      <a:pt x="96" y="752"/>
                    </a:lnTo>
                    <a:lnTo>
                      <a:pt x="112" y="752"/>
                    </a:lnTo>
                    <a:lnTo>
                      <a:pt x="120" y="752"/>
                    </a:lnTo>
                    <a:lnTo>
                      <a:pt x="136" y="752"/>
                    </a:lnTo>
                    <a:lnTo>
                      <a:pt x="144" y="752"/>
                    </a:lnTo>
                    <a:lnTo>
                      <a:pt x="184" y="752"/>
                    </a:lnTo>
                    <a:lnTo>
                      <a:pt x="200" y="768"/>
                    </a:lnTo>
                    <a:lnTo>
                      <a:pt x="208" y="768"/>
                    </a:lnTo>
                    <a:lnTo>
                      <a:pt x="224" y="768"/>
                    </a:lnTo>
                    <a:lnTo>
                      <a:pt x="232" y="768"/>
                    </a:lnTo>
                    <a:lnTo>
                      <a:pt x="240" y="768"/>
                    </a:lnTo>
                    <a:lnTo>
                      <a:pt x="240" y="752"/>
                    </a:lnTo>
                    <a:lnTo>
                      <a:pt x="256" y="752"/>
                    </a:lnTo>
                    <a:lnTo>
                      <a:pt x="264" y="752"/>
                    </a:lnTo>
                    <a:lnTo>
                      <a:pt x="272" y="752"/>
                    </a:lnTo>
                    <a:lnTo>
                      <a:pt x="288" y="752"/>
                    </a:lnTo>
                    <a:lnTo>
                      <a:pt x="296" y="752"/>
                    </a:lnTo>
                    <a:lnTo>
                      <a:pt x="312" y="752"/>
                    </a:lnTo>
                    <a:lnTo>
                      <a:pt x="312" y="744"/>
                    </a:lnTo>
                    <a:lnTo>
                      <a:pt x="320" y="744"/>
                    </a:lnTo>
                    <a:lnTo>
                      <a:pt x="320" y="728"/>
                    </a:lnTo>
                    <a:lnTo>
                      <a:pt x="328" y="728"/>
                    </a:lnTo>
                    <a:lnTo>
                      <a:pt x="344" y="728"/>
                    </a:lnTo>
                    <a:lnTo>
                      <a:pt x="344" y="720"/>
                    </a:lnTo>
                    <a:lnTo>
                      <a:pt x="352" y="720"/>
                    </a:lnTo>
                    <a:lnTo>
                      <a:pt x="352" y="712"/>
                    </a:lnTo>
                    <a:lnTo>
                      <a:pt x="368" y="712"/>
                    </a:lnTo>
                    <a:lnTo>
                      <a:pt x="376" y="696"/>
                    </a:lnTo>
                    <a:lnTo>
                      <a:pt x="384" y="696"/>
                    </a:lnTo>
                    <a:lnTo>
                      <a:pt x="384" y="688"/>
                    </a:lnTo>
                    <a:lnTo>
                      <a:pt x="400" y="688"/>
                    </a:lnTo>
                    <a:lnTo>
                      <a:pt x="400" y="672"/>
                    </a:lnTo>
                    <a:lnTo>
                      <a:pt x="408" y="672"/>
                    </a:lnTo>
                    <a:lnTo>
                      <a:pt x="408" y="664"/>
                    </a:lnTo>
                    <a:lnTo>
                      <a:pt x="416" y="664"/>
                    </a:lnTo>
                    <a:lnTo>
                      <a:pt x="432" y="664"/>
                    </a:lnTo>
                    <a:lnTo>
                      <a:pt x="440" y="664"/>
                    </a:lnTo>
                    <a:lnTo>
                      <a:pt x="440" y="656"/>
                    </a:lnTo>
                    <a:lnTo>
                      <a:pt x="456" y="656"/>
                    </a:lnTo>
                    <a:lnTo>
                      <a:pt x="464" y="656"/>
                    </a:lnTo>
                    <a:lnTo>
                      <a:pt x="464" y="640"/>
                    </a:lnTo>
                    <a:lnTo>
                      <a:pt x="472" y="640"/>
                    </a:lnTo>
                    <a:lnTo>
                      <a:pt x="488" y="632"/>
                    </a:lnTo>
                    <a:lnTo>
                      <a:pt x="496" y="632"/>
                    </a:lnTo>
                    <a:lnTo>
                      <a:pt x="496" y="640"/>
                    </a:lnTo>
                    <a:lnTo>
                      <a:pt x="496" y="656"/>
                    </a:lnTo>
                    <a:lnTo>
                      <a:pt x="496" y="664"/>
                    </a:lnTo>
                    <a:lnTo>
                      <a:pt x="496" y="672"/>
                    </a:lnTo>
                    <a:lnTo>
                      <a:pt x="496" y="688"/>
                    </a:lnTo>
                    <a:lnTo>
                      <a:pt x="472" y="728"/>
                    </a:lnTo>
                    <a:lnTo>
                      <a:pt x="472" y="744"/>
                    </a:lnTo>
                    <a:lnTo>
                      <a:pt x="472" y="752"/>
                    </a:lnTo>
                    <a:lnTo>
                      <a:pt x="472" y="768"/>
                    </a:lnTo>
                    <a:lnTo>
                      <a:pt x="464" y="768"/>
                    </a:lnTo>
                    <a:lnTo>
                      <a:pt x="464" y="776"/>
                    </a:lnTo>
                    <a:lnTo>
                      <a:pt x="472" y="784"/>
                    </a:lnTo>
                    <a:lnTo>
                      <a:pt x="488" y="784"/>
                    </a:lnTo>
                    <a:lnTo>
                      <a:pt x="488" y="776"/>
                    </a:lnTo>
                    <a:lnTo>
                      <a:pt x="496" y="776"/>
                    </a:lnTo>
                    <a:lnTo>
                      <a:pt x="512" y="776"/>
                    </a:lnTo>
                    <a:lnTo>
                      <a:pt x="520" y="776"/>
                    </a:lnTo>
                    <a:lnTo>
                      <a:pt x="528" y="776"/>
                    </a:lnTo>
                    <a:lnTo>
                      <a:pt x="544" y="768"/>
                    </a:lnTo>
                    <a:lnTo>
                      <a:pt x="552" y="752"/>
                    </a:lnTo>
                    <a:lnTo>
                      <a:pt x="552" y="744"/>
                    </a:lnTo>
                    <a:lnTo>
                      <a:pt x="560" y="728"/>
                    </a:lnTo>
                    <a:lnTo>
                      <a:pt x="560" y="720"/>
                    </a:lnTo>
                    <a:lnTo>
                      <a:pt x="576" y="720"/>
                    </a:lnTo>
                    <a:lnTo>
                      <a:pt x="576" y="712"/>
                    </a:lnTo>
                    <a:lnTo>
                      <a:pt x="584" y="696"/>
                    </a:lnTo>
                    <a:lnTo>
                      <a:pt x="600" y="696"/>
                    </a:lnTo>
                    <a:lnTo>
                      <a:pt x="608" y="696"/>
                    </a:lnTo>
                    <a:lnTo>
                      <a:pt x="608" y="688"/>
                    </a:lnTo>
                    <a:lnTo>
                      <a:pt x="616" y="688"/>
                    </a:lnTo>
                    <a:lnTo>
                      <a:pt x="632" y="696"/>
                    </a:lnTo>
                    <a:lnTo>
                      <a:pt x="632" y="712"/>
                    </a:lnTo>
                    <a:lnTo>
                      <a:pt x="640" y="712"/>
                    </a:lnTo>
                    <a:lnTo>
                      <a:pt x="640" y="720"/>
                    </a:lnTo>
                    <a:lnTo>
                      <a:pt x="640" y="728"/>
                    </a:lnTo>
                    <a:lnTo>
                      <a:pt x="640" y="744"/>
                    </a:lnTo>
                    <a:lnTo>
                      <a:pt x="640" y="752"/>
                    </a:lnTo>
                    <a:lnTo>
                      <a:pt x="648" y="768"/>
                    </a:lnTo>
                    <a:lnTo>
                      <a:pt x="648" y="776"/>
                    </a:lnTo>
                    <a:lnTo>
                      <a:pt x="648" y="784"/>
                    </a:lnTo>
                    <a:lnTo>
                      <a:pt x="664" y="784"/>
                    </a:lnTo>
                    <a:lnTo>
                      <a:pt x="664" y="800"/>
                    </a:lnTo>
                    <a:lnTo>
                      <a:pt x="664" y="808"/>
                    </a:lnTo>
                    <a:lnTo>
                      <a:pt x="672" y="816"/>
                    </a:lnTo>
                    <a:lnTo>
                      <a:pt x="672" y="832"/>
                    </a:lnTo>
                    <a:lnTo>
                      <a:pt x="672" y="840"/>
                    </a:lnTo>
                    <a:lnTo>
                      <a:pt x="672" y="856"/>
                    </a:lnTo>
                    <a:lnTo>
                      <a:pt x="664" y="864"/>
                    </a:lnTo>
                    <a:lnTo>
                      <a:pt x="664" y="872"/>
                    </a:lnTo>
                    <a:lnTo>
                      <a:pt x="648" y="872"/>
                    </a:lnTo>
                    <a:lnTo>
                      <a:pt x="648" y="888"/>
                    </a:lnTo>
                    <a:lnTo>
                      <a:pt x="640" y="888"/>
                    </a:lnTo>
                    <a:lnTo>
                      <a:pt x="632" y="888"/>
                    </a:lnTo>
                    <a:lnTo>
                      <a:pt x="616" y="888"/>
                    </a:lnTo>
                    <a:lnTo>
                      <a:pt x="608" y="888"/>
                    </a:lnTo>
                    <a:lnTo>
                      <a:pt x="600" y="888"/>
                    </a:lnTo>
                    <a:lnTo>
                      <a:pt x="584" y="888"/>
                    </a:lnTo>
                    <a:lnTo>
                      <a:pt x="576" y="888"/>
                    </a:lnTo>
                    <a:lnTo>
                      <a:pt x="560" y="888"/>
                    </a:lnTo>
                    <a:lnTo>
                      <a:pt x="552" y="888"/>
                    </a:lnTo>
                    <a:lnTo>
                      <a:pt x="544" y="888"/>
                    </a:lnTo>
                    <a:lnTo>
                      <a:pt x="528" y="888"/>
                    </a:lnTo>
                    <a:lnTo>
                      <a:pt x="520" y="888"/>
                    </a:lnTo>
                    <a:lnTo>
                      <a:pt x="512" y="888"/>
                    </a:lnTo>
                    <a:lnTo>
                      <a:pt x="496" y="888"/>
                    </a:lnTo>
                    <a:lnTo>
                      <a:pt x="488" y="888"/>
                    </a:lnTo>
                    <a:lnTo>
                      <a:pt x="472" y="888"/>
                    </a:lnTo>
                    <a:lnTo>
                      <a:pt x="464" y="888"/>
                    </a:lnTo>
                    <a:lnTo>
                      <a:pt x="456" y="888"/>
                    </a:lnTo>
                    <a:lnTo>
                      <a:pt x="440" y="896"/>
                    </a:lnTo>
                    <a:lnTo>
                      <a:pt x="432" y="896"/>
                    </a:lnTo>
                    <a:lnTo>
                      <a:pt x="416" y="896"/>
                    </a:lnTo>
                    <a:lnTo>
                      <a:pt x="408" y="896"/>
                    </a:lnTo>
                    <a:lnTo>
                      <a:pt x="400" y="896"/>
                    </a:lnTo>
                    <a:lnTo>
                      <a:pt x="384" y="896"/>
                    </a:lnTo>
                    <a:lnTo>
                      <a:pt x="376" y="896"/>
                    </a:lnTo>
                    <a:lnTo>
                      <a:pt x="368" y="896"/>
                    </a:lnTo>
                    <a:lnTo>
                      <a:pt x="352" y="896"/>
                    </a:lnTo>
                    <a:lnTo>
                      <a:pt x="344" y="896"/>
                    </a:lnTo>
                    <a:lnTo>
                      <a:pt x="328" y="896"/>
                    </a:lnTo>
                    <a:lnTo>
                      <a:pt x="320" y="896"/>
                    </a:lnTo>
                    <a:lnTo>
                      <a:pt x="320" y="888"/>
                    </a:lnTo>
                    <a:lnTo>
                      <a:pt x="312" y="888"/>
                    </a:lnTo>
                    <a:lnTo>
                      <a:pt x="296" y="888"/>
                    </a:lnTo>
                    <a:lnTo>
                      <a:pt x="288" y="888"/>
                    </a:lnTo>
                    <a:lnTo>
                      <a:pt x="272" y="888"/>
                    </a:lnTo>
                    <a:lnTo>
                      <a:pt x="264" y="888"/>
                    </a:lnTo>
                    <a:lnTo>
                      <a:pt x="256" y="888"/>
                    </a:lnTo>
                    <a:lnTo>
                      <a:pt x="240" y="888"/>
                    </a:lnTo>
                    <a:lnTo>
                      <a:pt x="232" y="888"/>
                    </a:lnTo>
                    <a:lnTo>
                      <a:pt x="224" y="888"/>
                    </a:lnTo>
                    <a:lnTo>
                      <a:pt x="208" y="888"/>
                    </a:lnTo>
                    <a:lnTo>
                      <a:pt x="200" y="888"/>
                    </a:lnTo>
                    <a:lnTo>
                      <a:pt x="152" y="888"/>
                    </a:lnTo>
                    <a:lnTo>
                      <a:pt x="144" y="888"/>
                    </a:lnTo>
                    <a:lnTo>
                      <a:pt x="136" y="896"/>
                    </a:lnTo>
                    <a:lnTo>
                      <a:pt x="120" y="912"/>
                    </a:lnTo>
                    <a:lnTo>
                      <a:pt x="112" y="920"/>
                    </a:lnTo>
                    <a:lnTo>
                      <a:pt x="96" y="928"/>
                    </a:lnTo>
                    <a:lnTo>
                      <a:pt x="88" y="944"/>
                    </a:lnTo>
                    <a:lnTo>
                      <a:pt x="80" y="952"/>
                    </a:lnTo>
                    <a:lnTo>
                      <a:pt x="80" y="960"/>
                    </a:lnTo>
                    <a:lnTo>
                      <a:pt x="64" y="960"/>
                    </a:lnTo>
                    <a:lnTo>
                      <a:pt x="64" y="976"/>
                    </a:lnTo>
                    <a:lnTo>
                      <a:pt x="64" y="984"/>
                    </a:lnTo>
                    <a:lnTo>
                      <a:pt x="56" y="1000"/>
                    </a:lnTo>
                    <a:lnTo>
                      <a:pt x="56" y="1008"/>
                    </a:lnTo>
                    <a:lnTo>
                      <a:pt x="56" y="1016"/>
                    </a:lnTo>
                    <a:lnTo>
                      <a:pt x="40" y="1032"/>
                    </a:lnTo>
                    <a:lnTo>
                      <a:pt x="40" y="1040"/>
                    </a:lnTo>
                    <a:lnTo>
                      <a:pt x="40" y="1048"/>
                    </a:lnTo>
                    <a:lnTo>
                      <a:pt x="32" y="1048"/>
                    </a:lnTo>
                    <a:lnTo>
                      <a:pt x="32" y="1064"/>
                    </a:lnTo>
                    <a:lnTo>
                      <a:pt x="32" y="1072"/>
                    </a:lnTo>
                    <a:lnTo>
                      <a:pt x="24" y="1088"/>
                    </a:lnTo>
                    <a:lnTo>
                      <a:pt x="24" y="1096"/>
                    </a:lnTo>
                    <a:lnTo>
                      <a:pt x="8" y="1104"/>
                    </a:lnTo>
                    <a:lnTo>
                      <a:pt x="8" y="1120"/>
                    </a:lnTo>
                    <a:lnTo>
                      <a:pt x="8" y="1128"/>
                    </a:lnTo>
                    <a:lnTo>
                      <a:pt x="8" y="1144"/>
                    </a:lnTo>
                    <a:lnTo>
                      <a:pt x="0" y="1144"/>
                    </a:lnTo>
                    <a:lnTo>
                      <a:pt x="0" y="1152"/>
                    </a:lnTo>
                    <a:lnTo>
                      <a:pt x="0" y="1160"/>
                    </a:lnTo>
                    <a:lnTo>
                      <a:pt x="0" y="1176"/>
                    </a:lnTo>
                    <a:lnTo>
                      <a:pt x="0" y="1184"/>
                    </a:lnTo>
                    <a:lnTo>
                      <a:pt x="0" y="1192"/>
                    </a:lnTo>
                    <a:lnTo>
                      <a:pt x="0" y="1208"/>
                    </a:lnTo>
                    <a:lnTo>
                      <a:pt x="0" y="1216"/>
                    </a:lnTo>
                    <a:lnTo>
                      <a:pt x="0" y="1232"/>
                    </a:lnTo>
                    <a:lnTo>
                      <a:pt x="0" y="1240"/>
                    </a:lnTo>
                    <a:lnTo>
                      <a:pt x="0" y="1248"/>
                    </a:lnTo>
                    <a:lnTo>
                      <a:pt x="0" y="1264"/>
                    </a:lnTo>
                    <a:lnTo>
                      <a:pt x="0" y="1272"/>
                    </a:lnTo>
                    <a:lnTo>
                      <a:pt x="0" y="1288"/>
                    </a:lnTo>
                    <a:lnTo>
                      <a:pt x="0" y="1296"/>
                    </a:lnTo>
                    <a:lnTo>
                      <a:pt x="8" y="1296"/>
                    </a:lnTo>
                    <a:lnTo>
                      <a:pt x="8" y="1304"/>
                    </a:lnTo>
                    <a:lnTo>
                      <a:pt x="8" y="1320"/>
                    </a:lnTo>
                    <a:lnTo>
                      <a:pt x="24" y="1328"/>
                    </a:lnTo>
                    <a:lnTo>
                      <a:pt x="32" y="1336"/>
                    </a:lnTo>
                    <a:lnTo>
                      <a:pt x="40" y="1352"/>
                    </a:lnTo>
                    <a:lnTo>
                      <a:pt x="56" y="1352"/>
                    </a:lnTo>
                    <a:lnTo>
                      <a:pt x="64" y="1360"/>
                    </a:lnTo>
                    <a:lnTo>
                      <a:pt x="80" y="1360"/>
                    </a:lnTo>
                    <a:lnTo>
                      <a:pt x="88" y="1360"/>
                    </a:lnTo>
                    <a:lnTo>
                      <a:pt x="88" y="1376"/>
                    </a:lnTo>
                    <a:lnTo>
                      <a:pt x="96" y="1376"/>
                    </a:lnTo>
                    <a:lnTo>
                      <a:pt x="112" y="1376"/>
                    </a:lnTo>
                    <a:lnTo>
                      <a:pt x="120" y="1376"/>
                    </a:lnTo>
                    <a:lnTo>
                      <a:pt x="136" y="1376"/>
                    </a:lnTo>
                    <a:lnTo>
                      <a:pt x="136" y="1384"/>
                    </a:lnTo>
                    <a:lnTo>
                      <a:pt x="144" y="1384"/>
                    </a:lnTo>
                    <a:lnTo>
                      <a:pt x="152" y="1384"/>
                    </a:lnTo>
                    <a:lnTo>
                      <a:pt x="152" y="1392"/>
                    </a:lnTo>
                    <a:lnTo>
                      <a:pt x="168" y="1392"/>
                    </a:lnTo>
                    <a:lnTo>
                      <a:pt x="176" y="1392"/>
                    </a:lnTo>
                    <a:lnTo>
                      <a:pt x="184" y="1392"/>
                    </a:lnTo>
                    <a:lnTo>
                      <a:pt x="200" y="1392"/>
                    </a:lnTo>
                    <a:lnTo>
                      <a:pt x="208" y="1384"/>
                    </a:lnTo>
                    <a:lnTo>
                      <a:pt x="224" y="1384"/>
                    </a:lnTo>
                    <a:lnTo>
                      <a:pt x="224" y="1392"/>
                    </a:lnTo>
                    <a:lnTo>
                      <a:pt x="232" y="1392"/>
                    </a:lnTo>
                    <a:lnTo>
                      <a:pt x="240" y="1392"/>
                    </a:lnTo>
                    <a:lnTo>
                      <a:pt x="256" y="1408"/>
                    </a:lnTo>
                    <a:lnTo>
                      <a:pt x="264" y="1408"/>
                    </a:lnTo>
                    <a:lnTo>
                      <a:pt x="264" y="1416"/>
                    </a:lnTo>
                    <a:lnTo>
                      <a:pt x="272" y="1416"/>
                    </a:lnTo>
                    <a:lnTo>
                      <a:pt x="272" y="1432"/>
                    </a:lnTo>
                    <a:lnTo>
                      <a:pt x="288" y="1432"/>
                    </a:lnTo>
                    <a:lnTo>
                      <a:pt x="296" y="1440"/>
                    </a:lnTo>
                    <a:lnTo>
                      <a:pt x="312" y="1448"/>
                    </a:lnTo>
                    <a:lnTo>
                      <a:pt x="320" y="1464"/>
                    </a:lnTo>
                    <a:lnTo>
                      <a:pt x="320" y="1472"/>
                    </a:lnTo>
                    <a:lnTo>
                      <a:pt x="320" y="1480"/>
                    </a:lnTo>
                    <a:lnTo>
                      <a:pt x="328" y="1496"/>
                    </a:lnTo>
                    <a:lnTo>
                      <a:pt x="328" y="1504"/>
                    </a:lnTo>
                    <a:lnTo>
                      <a:pt x="328" y="1520"/>
                    </a:lnTo>
                    <a:lnTo>
                      <a:pt x="320" y="1528"/>
                    </a:lnTo>
                    <a:lnTo>
                      <a:pt x="320" y="1536"/>
                    </a:lnTo>
                    <a:lnTo>
                      <a:pt x="320" y="1552"/>
                    </a:lnTo>
                    <a:lnTo>
                      <a:pt x="320" y="1560"/>
                    </a:lnTo>
                    <a:lnTo>
                      <a:pt x="328" y="1568"/>
                    </a:lnTo>
                    <a:lnTo>
                      <a:pt x="328" y="1584"/>
                    </a:lnTo>
                    <a:lnTo>
                      <a:pt x="328" y="1592"/>
                    </a:lnTo>
                    <a:lnTo>
                      <a:pt x="328" y="1608"/>
                    </a:lnTo>
                    <a:lnTo>
                      <a:pt x="328" y="1616"/>
                    </a:lnTo>
                    <a:lnTo>
                      <a:pt x="328" y="1624"/>
                    </a:lnTo>
                    <a:lnTo>
                      <a:pt x="328" y="1640"/>
                    </a:lnTo>
                    <a:lnTo>
                      <a:pt x="352" y="1680"/>
                    </a:lnTo>
                    <a:lnTo>
                      <a:pt x="352" y="1696"/>
                    </a:lnTo>
                    <a:lnTo>
                      <a:pt x="352" y="1704"/>
                    </a:lnTo>
                    <a:lnTo>
                      <a:pt x="344" y="1712"/>
                    </a:lnTo>
                    <a:lnTo>
                      <a:pt x="344" y="1728"/>
                    </a:lnTo>
                    <a:lnTo>
                      <a:pt x="344" y="1736"/>
                    </a:lnTo>
                    <a:lnTo>
                      <a:pt x="328" y="1736"/>
                    </a:lnTo>
                    <a:lnTo>
                      <a:pt x="328" y="1752"/>
                    </a:lnTo>
                    <a:lnTo>
                      <a:pt x="320" y="1760"/>
                    </a:lnTo>
                    <a:lnTo>
                      <a:pt x="320" y="1768"/>
                    </a:lnTo>
                    <a:lnTo>
                      <a:pt x="320" y="1784"/>
                    </a:lnTo>
                    <a:lnTo>
                      <a:pt x="312" y="1792"/>
                    </a:lnTo>
                    <a:lnTo>
                      <a:pt x="312" y="1808"/>
                    </a:lnTo>
                    <a:lnTo>
                      <a:pt x="312" y="1816"/>
                    </a:lnTo>
                    <a:lnTo>
                      <a:pt x="296" y="1816"/>
                    </a:lnTo>
                    <a:lnTo>
                      <a:pt x="296" y="1824"/>
                    </a:lnTo>
                    <a:lnTo>
                      <a:pt x="296" y="1840"/>
                    </a:lnTo>
                    <a:lnTo>
                      <a:pt x="296" y="1848"/>
                    </a:lnTo>
                    <a:lnTo>
                      <a:pt x="288" y="1848"/>
                    </a:lnTo>
                    <a:lnTo>
                      <a:pt x="288" y="1856"/>
                    </a:lnTo>
                    <a:lnTo>
                      <a:pt x="272" y="1856"/>
                    </a:lnTo>
                    <a:lnTo>
                      <a:pt x="272" y="1872"/>
                    </a:lnTo>
                    <a:lnTo>
                      <a:pt x="264" y="1880"/>
                    </a:lnTo>
                    <a:lnTo>
                      <a:pt x="264" y="1896"/>
                    </a:lnTo>
                    <a:lnTo>
                      <a:pt x="256" y="1904"/>
                    </a:lnTo>
                    <a:lnTo>
                      <a:pt x="256" y="1912"/>
                    </a:lnTo>
                    <a:lnTo>
                      <a:pt x="240" y="1912"/>
                    </a:lnTo>
                    <a:lnTo>
                      <a:pt x="240" y="1928"/>
                    </a:lnTo>
                    <a:lnTo>
                      <a:pt x="240" y="1936"/>
                    </a:lnTo>
                    <a:lnTo>
                      <a:pt x="232" y="1936"/>
                    </a:lnTo>
                    <a:lnTo>
                      <a:pt x="232" y="1952"/>
                    </a:lnTo>
                    <a:lnTo>
                      <a:pt x="232" y="1960"/>
                    </a:lnTo>
                    <a:lnTo>
                      <a:pt x="232" y="1968"/>
                    </a:lnTo>
                    <a:lnTo>
                      <a:pt x="232" y="1984"/>
                    </a:lnTo>
                    <a:lnTo>
                      <a:pt x="240" y="1984"/>
                    </a:lnTo>
                    <a:lnTo>
                      <a:pt x="240" y="1992"/>
                    </a:lnTo>
                    <a:lnTo>
                      <a:pt x="256" y="1992"/>
                    </a:lnTo>
                    <a:lnTo>
                      <a:pt x="256" y="2000"/>
                    </a:lnTo>
                    <a:lnTo>
                      <a:pt x="264" y="2000"/>
                    </a:lnTo>
                    <a:lnTo>
                      <a:pt x="272" y="2000"/>
                    </a:lnTo>
                    <a:lnTo>
                      <a:pt x="288" y="2000"/>
                    </a:lnTo>
                    <a:lnTo>
                      <a:pt x="296" y="2000"/>
                    </a:lnTo>
                    <a:lnTo>
                      <a:pt x="312" y="1992"/>
                    </a:lnTo>
                    <a:lnTo>
                      <a:pt x="320" y="1992"/>
                    </a:lnTo>
                    <a:lnTo>
                      <a:pt x="328" y="1984"/>
                    </a:lnTo>
                    <a:lnTo>
                      <a:pt x="328" y="1968"/>
                    </a:lnTo>
                    <a:lnTo>
                      <a:pt x="352" y="1928"/>
                    </a:lnTo>
                    <a:lnTo>
                      <a:pt x="368" y="1928"/>
                    </a:lnTo>
                    <a:lnTo>
                      <a:pt x="368" y="1912"/>
                    </a:lnTo>
                    <a:lnTo>
                      <a:pt x="368" y="1904"/>
                    </a:lnTo>
                    <a:lnTo>
                      <a:pt x="376" y="1904"/>
                    </a:lnTo>
                    <a:lnTo>
                      <a:pt x="376" y="1896"/>
                    </a:lnTo>
                    <a:lnTo>
                      <a:pt x="384" y="1880"/>
                    </a:lnTo>
                    <a:lnTo>
                      <a:pt x="384" y="1872"/>
                    </a:lnTo>
                    <a:lnTo>
                      <a:pt x="400" y="1872"/>
                    </a:lnTo>
                    <a:lnTo>
                      <a:pt x="408" y="1856"/>
                    </a:lnTo>
                    <a:lnTo>
                      <a:pt x="408" y="1848"/>
                    </a:lnTo>
                    <a:lnTo>
                      <a:pt x="416" y="1848"/>
                    </a:lnTo>
                    <a:lnTo>
                      <a:pt x="416" y="1840"/>
                    </a:lnTo>
                    <a:lnTo>
                      <a:pt x="432" y="1840"/>
                    </a:lnTo>
                    <a:lnTo>
                      <a:pt x="432" y="1824"/>
                    </a:lnTo>
                    <a:lnTo>
                      <a:pt x="440" y="1824"/>
                    </a:lnTo>
                    <a:lnTo>
                      <a:pt x="456" y="1816"/>
                    </a:lnTo>
                    <a:lnTo>
                      <a:pt x="464" y="1808"/>
                    </a:lnTo>
                    <a:lnTo>
                      <a:pt x="472" y="1792"/>
                    </a:lnTo>
                    <a:lnTo>
                      <a:pt x="488" y="1792"/>
                    </a:lnTo>
                    <a:lnTo>
                      <a:pt x="488" y="1784"/>
                    </a:lnTo>
                    <a:lnTo>
                      <a:pt x="496" y="1784"/>
                    </a:lnTo>
                    <a:lnTo>
                      <a:pt x="496" y="1768"/>
                    </a:lnTo>
                    <a:lnTo>
                      <a:pt x="512" y="1760"/>
                    </a:lnTo>
                    <a:lnTo>
                      <a:pt x="520" y="1752"/>
                    </a:lnTo>
                    <a:lnTo>
                      <a:pt x="528" y="1736"/>
                    </a:lnTo>
                    <a:lnTo>
                      <a:pt x="528" y="1728"/>
                    </a:lnTo>
                    <a:lnTo>
                      <a:pt x="544" y="1728"/>
                    </a:lnTo>
                    <a:lnTo>
                      <a:pt x="544" y="1712"/>
                    </a:lnTo>
                    <a:lnTo>
                      <a:pt x="552" y="1712"/>
                    </a:lnTo>
                    <a:lnTo>
                      <a:pt x="552" y="1704"/>
                    </a:lnTo>
                    <a:lnTo>
                      <a:pt x="560" y="1696"/>
                    </a:lnTo>
                    <a:lnTo>
                      <a:pt x="560" y="1680"/>
                    </a:lnTo>
                    <a:lnTo>
                      <a:pt x="576" y="1672"/>
                    </a:lnTo>
                    <a:lnTo>
                      <a:pt x="584" y="1672"/>
                    </a:lnTo>
                    <a:lnTo>
                      <a:pt x="584" y="1664"/>
                    </a:lnTo>
                    <a:lnTo>
                      <a:pt x="600" y="1664"/>
                    </a:lnTo>
                    <a:lnTo>
                      <a:pt x="600" y="1648"/>
                    </a:lnTo>
                    <a:lnTo>
                      <a:pt x="608" y="1648"/>
                    </a:lnTo>
                    <a:lnTo>
                      <a:pt x="616" y="1648"/>
                    </a:lnTo>
                    <a:lnTo>
                      <a:pt x="632" y="1640"/>
                    </a:lnTo>
                    <a:lnTo>
                      <a:pt x="640" y="1640"/>
                    </a:lnTo>
                    <a:lnTo>
                      <a:pt x="640" y="1624"/>
                    </a:lnTo>
                    <a:lnTo>
                      <a:pt x="648" y="1624"/>
                    </a:lnTo>
                    <a:lnTo>
                      <a:pt x="648" y="1616"/>
                    </a:lnTo>
                    <a:lnTo>
                      <a:pt x="664" y="1616"/>
                    </a:lnTo>
                    <a:lnTo>
                      <a:pt x="664" y="1608"/>
                    </a:lnTo>
                    <a:lnTo>
                      <a:pt x="672" y="1608"/>
                    </a:lnTo>
                    <a:lnTo>
                      <a:pt x="672" y="1592"/>
                    </a:lnTo>
                    <a:lnTo>
                      <a:pt x="688" y="1592"/>
                    </a:lnTo>
                    <a:lnTo>
                      <a:pt x="688" y="1584"/>
                    </a:lnTo>
                    <a:lnTo>
                      <a:pt x="688" y="1568"/>
                    </a:lnTo>
                    <a:lnTo>
                      <a:pt x="696" y="1560"/>
                    </a:lnTo>
                    <a:lnTo>
                      <a:pt x="696" y="1552"/>
                    </a:lnTo>
                    <a:lnTo>
                      <a:pt x="696" y="1536"/>
                    </a:lnTo>
                    <a:lnTo>
                      <a:pt x="704" y="1536"/>
                    </a:lnTo>
                    <a:lnTo>
                      <a:pt x="704" y="1528"/>
                    </a:lnTo>
                    <a:lnTo>
                      <a:pt x="704" y="1520"/>
                    </a:lnTo>
                    <a:lnTo>
                      <a:pt x="720" y="1520"/>
                    </a:lnTo>
                    <a:lnTo>
                      <a:pt x="720" y="1504"/>
                    </a:lnTo>
                    <a:lnTo>
                      <a:pt x="720" y="1496"/>
                    </a:lnTo>
                    <a:lnTo>
                      <a:pt x="728" y="1496"/>
                    </a:lnTo>
                    <a:lnTo>
                      <a:pt x="728" y="1480"/>
                    </a:lnTo>
                    <a:lnTo>
                      <a:pt x="744" y="1472"/>
                    </a:lnTo>
                    <a:lnTo>
                      <a:pt x="744" y="1464"/>
                    </a:lnTo>
                    <a:lnTo>
                      <a:pt x="744" y="1448"/>
                    </a:lnTo>
                    <a:lnTo>
                      <a:pt x="744" y="1440"/>
                    </a:lnTo>
                    <a:lnTo>
                      <a:pt x="744" y="1432"/>
                    </a:lnTo>
                    <a:lnTo>
                      <a:pt x="744" y="1416"/>
                    </a:lnTo>
                    <a:lnTo>
                      <a:pt x="752" y="1408"/>
                    </a:lnTo>
                    <a:lnTo>
                      <a:pt x="752" y="1392"/>
                    </a:lnTo>
                    <a:lnTo>
                      <a:pt x="752" y="1384"/>
                    </a:lnTo>
                    <a:lnTo>
                      <a:pt x="752" y="1376"/>
                    </a:lnTo>
                    <a:lnTo>
                      <a:pt x="760" y="1360"/>
                    </a:lnTo>
                    <a:lnTo>
                      <a:pt x="760" y="1352"/>
                    </a:lnTo>
                    <a:lnTo>
                      <a:pt x="760" y="1336"/>
                    </a:lnTo>
                    <a:lnTo>
                      <a:pt x="760" y="1328"/>
                    </a:lnTo>
                    <a:lnTo>
                      <a:pt x="776" y="1320"/>
                    </a:lnTo>
                    <a:lnTo>
                      <a:pt x="776" y="1304"/>
                    </a:lnTo>
                    <a:lnTo>
                      <a:pt x="776" y="1296"/>
                    </a:lnTo>
                    <a:lnTo>
                      <a:pt x="784" y="1296"/>
                    </a:lnTo>
                    <a:lnTo>
                      <a:pt x="784" y="1288"/>
                    </a:lnTo>
                    <a:lnTo>
                      <a:pt x="784" y="1272"/>
                    </a:lnTo>
                    <a:lnTo>
                      <a:pt x="792" y="1264"/>
                    </a:lnTo>
                    <a:lnTo>
                      <a:pt x="792" y="1248"/>
                    </a:lnTo>
                    <a:lnTo>
                      <a:pt x="792" y="1240"/>
                    </a:lnTo>
                    <a:lnTo>
                      <a:pt x="808" y="1240"/>
                    </a:lnTo>
                    <a:lnTo>
                      <a:pt x="808" y="1232"/>
                    </a:lnTo>
                    <a:lnTo>
                      <a:pt x="808" y="1216"/>
                    </a:lnTo>
                    <a:lnTo>
                      <a:pt x="808" y="1208"/>
                    </a:lnTo>
                    <a:lnTo>
                      <a:pt x="808" y="1192"/>
                    </a:lnTo>
                    <a:lnTo>
                      <a:pt x="808" y="1184"/>
                    </a:lnTo>
                    <a:lnTo>
                      <a:pt x="808" y="1176"/>
                    </a:lnTo>
                    <a:lnTo>
                      <a:pt x="808" y="1160"/>
                    </a:lnTo>
                    <a:lnTo>
                      <a:pt x="808" y="1152"/>
                    </a:lnTo>
                    <a:lnTo>
                      <a:pt x="808" y="1144"/>
                    </a:lnTo>
                    <a:lnTo>
                      <a:pt x="808" y="1128"/>
                    </a:lnTo>
                    <a:lnTo>
                      <a:pt x="808" y="1120"/>
                    </a:lnTo>
                    <a:lnTo>
                      <a:pt x="808" y="1104"/>
                    </a:lnTo>
                    <a:lnTo>
                      <a:pt x="808" y="1096"/>
                    </a:lnTo>
                    <a:lnTo>
                      <a:pt x="816" y="1096"/>
                    </a:lnTo>
                    <a:lnTo>
                      <a:pt x="816" y="1088"/>
                    </a:lnTo>
                    <a:lnTo>
                      <a:pt x="816" y="1072"/>
                    </a:lnTo>
                    <a:lnTo>
                      <a:pt x="832" y="1072"/>
                    </a:lnTo>
                    <a:lnTo>
                      <a:pt x="832" y="1064"/>
                    </a:lnTo>
                    <a:lnTo>
                      <a:pt x="840" y="1048"/>
                    </a:lnTo>
                    <a:lnTo>
                      <a:pt x="840" y="1040"/>
                    </a:lnTo>
                    <a:lnTo>
                      <a:pt x="848" y="1040"/>
                    </a:lnTo>
                    <a:lnTo>
                      <a:pt x="848" y="1032"/>
                    </a:lnTo>
                    <a:lnTo>
                      <a:pt x="848" y="1016"/>
                    </a:lnTo>
                    <a:lnTo>
                      <a:pt x="864" y="1016"/>
                    </a:lnTo>
                    <a:lnTo>
                      <a:pt x="864" y="1008"/>
                    </a:lnTo>
                    <a:lnTo>
                      <a:pt x="864" y="1000"/>
                    </a:lnTo>
                    <a:lnTo>
                      <a:pt x="872" y="1000"/>
                    </a:lnTo>
                    <a:lnTo>
                      <a:pt x="872" y="984"/>
                    </a:lnTo>
                    <a:lnTo>
                      <a:pt x="872" y="976"/>
                    </a:lnTo>
                    <a:lnTo>
                      <a:pt x="864" y="976"/>
                    </a:lnTo>
                    <a:lnTo>
                      <a:pt x="864" y="960"/>
                    </a:lnTo>
                    <a:lnTo>
                      <a:pt x="848" y="960"/>
                    </a:lnTo>
                    <a:lnTo>
                      <a:pt x="848" y="952"/>
                    </a:lnTo>
                    <a:lnTo>
                      <a:pt x="840" y="952"/>
                    </a:lnTo>
                    <a:lnTo>
                      <a:pt x="840" y="944"/>
                    </a:lnTo>
                    <a:lnTo>
                      <a:pt x="832" y="944"/>
                    </a:lnTo>
                    <a:lnTo>
                      <a:pt x="816" y="944"/>
                    </a:lnTo>
                    <a:lnTo>
                      <a:pt x="808" y="928"/>
                    </a:lnTo>
                    <a:lnTo>
                      <a:pt x="792" y="928"/>
                    </a:lnTo>
                    <a:lnTo>
                      <a:pt x="792" y="920"/>
                    </a:lnTo>
                    <a:lnTo>
                      <a:pt x="784" y="912"/>
                    </a:lnTo>
                    <a:lnTo>
                      <a:pt x="784" y="896"/>
                    </a:lnTo>
                    <a:lnTo>
                      <a:pt x="784" y="888"/>
                    </a:lnTo>
                    <a:lnTo>
                      <a:pt x="792" y="888"/>
                    </a:lnTo>
                    <a:lnTo>
                      <a:pt x="792" y="872"/>
                    </a:lnTo>
                    <a:lnTo>
                      <a:pt x="792" y="864"/>
                    </a:lnTo>
                    <a:lnTo>
                      <a:pt x="808" y="856"/>
                    </a:lnTo>
                    <a:lnTo>
                      <a:pt x="808" y="840"/>
                    </a:lnTo>
                    <a:lnTo>
                      <a:pt x="808" y="832"/>
                    </a:lnTo>
                    <a:lnTo>
                      <a:pt x="816" y="832"/>
                    </a:lnTo>
                    <a:lnTo>
                      <a:pt x="816" y="816"/>
                    </a:lnTo>
                    <a:lnTo>
                      <a:pt x="816" y="808"/>
                    </a:lnTo>
                    <a:lnTo>
                      <a:pt x="808" y="800"/>
                    </a:lnTo>
                    <a:lnTo>
                      <a:pt x="808" y="784"/>
                    </a:lnTo>
                    <a:lnTo>
                      <a:pt x="808" y="776"/>
                    </a:lnTo>
                    <a:lnTo>
                      <a:pt x="808" y="768"/>
                    </a:lnTo>
                    <a:lnTo>
                      <a:pt x="792" y="768"/>
                    </a:lnTo>
                    <a:lnTo>
                      <a:pt x="792" y="752"/>
                    </a:lnTo>
                    <a:lnTo>
                      <a:pt x="784" y="752"/>
                    </a:lnTo>
                    <a:lnTo>
                      <a:pt x="784" y="744"/>
                    </a:lnTo>
                    <a:lnTo>
                      <a:pt x="784" y="728"/>
                    </a:lnTo>
                    <a:lnTo>
                      <a:pt x="776" y="728"/>
                    </a:lnTo>
                    <a:lnTo>
                      <a:pt x="776" y="720"/>
                    </a:lnTo>
                    <a:lnTo>
                      <a:pt x="776" y="712"/>
                    </a:lnTo>
                    <a:lnTo>
                      <a:pt x="784" y="712"/>
                    </a:lnTo>
                    <a:lnTo>
                      <a:pt x="784" y="696"/>
                    </a:lnTo>
                    <a:lnTo>
                      <a:pt x="784" y="688"/>
                    </a:lnTo>
                    <a:lnTo>
                      <a:pt x="776" y="688"/>
                    </a:lnTo>
                    <a:lnTo>
                      <a:pt x="776" y="672"/>
                    </a:lnTo>
                    <a:lnTo>
                      <a:pt x="760" y="672"/>
                    </a:lnTo>
                    <a:lnTo>
                      <a:pt x="760" y="664"/>
                    </a:lnTo>
                    <a:lnTo>
                      <a:pt x="760" y="656"/>
                    </a:lnTo>
                    <a:lnTo>
                      <a:pt x="752" y="640"/>
                    </a:lnTo>
                    <a:lnTo>
                      <a:pt x="752" y="632"/>
                    </a:lnTo>
                    <a:lnTo>
                      <a:pt x="752" y="624"/>
                    </a:lnTo>
                    <a:lnTo>
                      <a:pt x="752" y="608"/>
                    </a:lnTo>
                    <a:lnTo>
                      <a:pt x="752" y="600"/>
                    </a:lnTo>
                    <a:lnTo>
                      <a:pt x="752" y="584"/>
                    </a:lnTo>
                    <a:lnTo>
                      <a:pt x="752" y="576"/>
                    </a:lnTo>
                    <a:lnTo>
                      <a:pt x="760" y="576"/>
                    </a:lnTo>
                    <a:lnTo>
                      <a:pt x="760" y="568"/>
                    </a:lnTo>
                    <a:lnTo>
                      <a:pt x="760" y="552"/>
                    </a:lnTo>
                    <a:lnTo>
                      <a:pt x="760" y="544"/>
                    </a:lnTo>
                    <a:lnTo>
                      <a:pt x="760" y="536"/>
                    </a:lnTo>
                    <a:lnTo>
                      <a:pt x="760" y="520"/>
                    </a:lnTo>
                    <a:lnTo>
                      <a:pt x="760" y="512"/>
                    </a:lnTo>
                    <a:lnTo>
                      <a:pt x="760" y="496"/>
                    </a:lnTo>
                    <a:lnTo>
                      <a:pt x="752" y="488"/>
                    </a:lnTo>
                    <a:lnTo>
                      <a:pt x="752" y="480"/>
                    </a:lnTo>
                    <a:lnTo>
                      <a:pt x="752" y="464"/>
                    </a:lnTo>
                    <a:lnTo>
                      <a:pt x="744" y="464"/>
                    </a:lnTo>
                    <a:lnTo>
                      <a:pt x="744" y="456"/>
                    </a:lnTo>
                    <a:lnTo>
                      <a:pt x="728" y="440"/>
                    </a:lnTo>
                    <a:lnTo>
                      <a:pt x="728" y="432"/>
                    </a:lnTo>
                    <a:lnTo>
                      <a:pt x="720" y="432"/>
                    </a:lnTo>
                    <a:lnTo>
                      <a:pt x="720" y="424"/>
                    </a:lnTo>
                    <a:lnTo>
                      <a:pt x="704" y="424"/>
                    </a:lnTo>
                    <a:lnTo>
                      <a:pt x="704" y="408"/>
                    </a:lnTo>
                    <a:lnTo>
                      <a:pt x="696" y="408"/>
                    </a:lnTo>
                    <a:lnTo>
                      <a:pt x="688" y="400"/>
                    </a:lnTo>
                    <a:lnTo>
                      <a:pt x="672" y="392"/>
                    </a:lnTo>
                    <a:lnTo>
                      <a:pt x="664" y="376"/>
                    </a:lnTo>
                    <a:lnTo>
                      <a:pt x="648" y="368"/>
                    </a:lnTo>
                    <a:lnTo>
                      <a:pt x="648" y="352"/>
                    </a:lnTo>
                    <a:lnTo>
                      <a:pt x="640" y="352"/>
                    </a:lnTo>
                    <a:lnTo>
                      <a:pt x="640" y="344"/>
                    </a:lnTo>
                    <a:lnTo>
                      <a:pt x="640" y="336"/>
                    </a:lnTo>
                    <a:lnTo>
                      <a:pt x="632" y="336"/>
                    </a:lnTo>
                    <a:lnTo>
                      <a:pt x="632" y="320"/>
                    </a:lnTo>
                    <a:lnTo>
                      <a:pt x="632" y="312"/>
                    </a:lnTo>
                    <a:lnTo>
                      <a:pt x="616" y="312"/>
                    </a:lnTo>
                    <a:lnTo>
                      <a:pt x="616" y="296"/>
                    </a:lnTo>
                    <a:lnTo>
                      <a:pt x="616" y="288"/>
                    </a:lnTo>
                    <a:lnTo>
                      <a:pt x="616" y="280"/>
                    </a:lnTo>
                    <a:lnTo>
                      <a:pt x="616" y="264"/>
                    </a:lnTo>
                    <a:lnTo>
                      <a:pt x="616" y="256"/>
                    </a:lnTo>
                    <a:lnTo>
                      <a:pt x="616" y="248"/>
                    </a:lnTo>
                    <a:lnTo>
                      <a:pt x="616" y="232"/>
                    </a:lnTo>
                    <a:lnTo>
                      <a:pt x="616" y="224"/>
                    </a:lnTo>
                    <a:lnTo>
                      <a:pt x="616" y="208"/>
                    </a:lnTo>
                    <a:lnTo>
                      <a:pt x="616" y="200"/>
                    </a:lnTo>
                    <a:lnTo>
                      <a:pt x="608" y="200"/>
                    </a:lnTo>
                    <a:lnTo>
                      <a:pt x="608" y="192"/>
                    </a:lnTo>
                    <a:lnTo>
                      <a:pt x="600" y="192"/>
                    </a:lnTo>
                    <a:lnTo>
                      <a:pt x="600" y="176"/>
                    </a:lnTo>
                    <a:lnTo>
                      <a:pt x="584" y="176"/>
                    </a:lnTo>
                    <a:lnTo>
                      <a:pt x="576" y="176"/>
                    </a:lnTo>
                    <a:lnTo>
                      <a:pt x="560" y="176"/>
                    </a:lnTo>
                    <a:lnTo>
                      <a:pt x="552" y="176"/>
                    </a:lnTo>
                    <a:lnTo>
                      <a:pt x="552" y="168"/>
                    </a:lnTo>
                    <a:lnTo>
                      <a:pt x="544" y="168"/>
                    </a:lnTo>
                    <a:lnTo>
                      <a:pt x="528" y="168"/>
                    </a:lnTo>
                    <a:lnTo>
                      <a:pt x="520" y="152"/>
                    </a:lnTo>
                    <a:lnTo>
                      <a:pt x="512" y="152"/>
                    </a:lnTo>
                    <a:lnTo>
                      <a:pt x="512" y="144"/>
                    </a:lnTo>
                    <a:lnTo>
                      <a:pt x="496" y="144"/>
                    </a:lnTo>
                    <a:lnTo>
                      <a:pt x="496" y="136"/>
                    </a:lnTo>
                    <a:lnTo>
                      <a:pt x="496" y="120"/>
                    </a:lnTo>
                    <a:lnTo>
                      <a:pt x="488" y="120"/>
                    </a:lnTo>
                    <a:lnTo>
                      <a:pt x="488" y="112"/>
                    </a:lnTo>
                    <a:lnTo>
                      <a:pt x="472" y="104"/>
                    </a:lnTo>
                    <a:lnTo>
                      <a:pt x="472" y="88"/>
                    </a:lnTo>
                    <a:lnTo>
                      <a:pt x="464" y="88"/>
                    </a:lnTo>
                    <a:lnTo>
                      <a:pt x="464" y="80"/>
                    </a:lnTo>
                    <a:lnTo>
                      <a:pt x="456" y="64"/>
                    </a:lnTo>
                    <a:lnTo>
                      <a:pt x="456" y="56"/>
                    </a:lnTo>
                    <a:lnTo>
                      <a:pt x="440" y="48"/>
                    </a:lnTo>
                    <a:lnTo>
                      <a:pt x="440" y="32"/>
                    </a:lnTo>
                    <a:lnTo>
                      <a:pt x="432" y="24"/>
                    </a:lnTo>
                    <a:lnTo>
                      <a:pt x="416" y="24"/>
                    </a:lnTo>
                    <a:lnTo>
                      <a:pt x="416" y="16"/>
                    </a:lnTo>
                    <a:lnTo>
                      <a:pt x="408" y="16"/>
                    </a:lnTo>
                    <a:lnTo>
                      <a:pt x="400" y="16"/>
                    </a:lnTo>
                    <a:lnTo>
                      <a:pt x="384" y="16"/>
                    </a:lnTo>
                    <a:lnTo>
                      <a:pt x="376" y="0"/>
                    </a:lnTo>
                    <a:lnTo>
                      <a:pt x="368" y="0"/>
                    </a:lnTo>
                    <a:lnTo>
                      <a:pt x="352" y="0"/>
                    </a:lnTo>
                    <a:lnTo>
                      <a:pt x="344" y="0"/>
                    </a:lnTo>
                    <a:lnTo>
                      <a:pt x="328" y="0"/>
                    </a:lnTo>
                    <a:lnTo>
                      <a:pt x="320" y="0"/>
                    </a:lnTo>
                    <a:lnTo>
                      <a:pt x="312" y="0"/>
                    </a:lnTo>
                    <a:lnTo>
                      <a:pt x="296" y="0"/>
                    </a:lnTo>
                    <a:lnTo>
                      <a:pt x="288" y="0"/>
                    </a:lnTo>
                  </a:path>
                </a:pathLst>
              </a:custGeom>
              <a:solidFill>
                <a:srgbClr val="00AA50"/>
              </a:solidFill>
              <a:ln w="25400" cap="rnd">
                <a:solidFill>
                  <a:srgbClr val="000000"/>
                </a:solidFill>
                <a:round/>
                <a:headEnd/>
                <a:tailEnd/>
              </a:ln>
            </p:spPr>
            <p:txBody>
              <a:bodyPr/>
              <a:lstStyle/>
              <a:p>
                <a:endParaRPr lang="en-US" dirty="0"/>
              </a:p>
            </p:txBody>
          </p:sp>
          <p:sp>
            <p:nvSpPr>
              <p:cNvPr id="15373" name="Freeform 9"/>
              <p:cNvSpPr>
                <a:spLocks/>
              </p:cNvSpPr>
              <p:nvPr/>
            </p:nvSpPr>
            <p:spPr bwMode="auto">
              <a:xfrm>
                <a:off x="5015" y="3099"/>
                <a:ext cx="69" cy="72"/>
              </a:xfrm>
              <a:custGeom>
                <a:avLst/>
                <a:gdLst>
                  <a:gd name="T0" fmla="*/ 0 w 201"/>
                  <a:gd name="T1" fmla="*/ 0 h 241"/>
                  <a:gd name="T2" fmla="*/ 0 w 201"/>
                  <a:gd name="T3" fmla="*/ 0 h 241"/>
                  <a:gd name="T4" fmla="*/ 0 w 201"/>
                  <a:gd name="T5" fmla="*/ 0 h 241"/>
                  <a:gd name="T6" fmla="*/ 0 w 201"/>
                  <a:gd name="T7" fmla="*/ 0 h 241"/>
                  <a:gd name="T8" fmla="*/ 0 w 201"/>
                  <a:gd name="T9" fmla="*/ 0 h 241"/>
                  <a:gd name="T10" fmla="*/ 0 w 201"/>
                  <a:gd name="T11" fmla="*/ 0 h 241"/>
                  <a:gd name="T12" fmla="*/ 0 w 201"/>
                  <a:gd name="T13" fmla="*/ 0 h 241"/>
                  <a:gd name="T14" fmla="*/ 0 w 201"/>
                  <a:gd name="T15" fmla="*/ 0 h 241"/>
                  <a:gd name="T16" fmla="*/ 0 w 201"/>
                  <a:gd name="T17" fmla="*/ 0 h 241"/>
                  <a:gd name="T18" fmla="*/ 0 w 201"/>
                  <a:gd name="T19" fmla="*/ 0 h 241"/>
                  <a:gd name="T20" fmla="*/ 0 w 201"/>
                  <a:gd name="T21" fmla="*/ 0 h 241"/>
                  <a:gd name="T22" fmla="*/ 0 w 201"/>
                  <a:gd name="T23" fmla="*/ 0 h 241"/>
                  <a:gd name="T24" fmla="*/ 0 w 201"/>
                  <a:gd name="T25" fmla="*/ 0 h 241"/>
                  <a:gd name="T26" fmla="*/ 0 w 201"/>
                  <a:gd name="T27" fmla="*/ 0 h 241"/>
                  <a:gd name="T28" fmla="*/ 0 w 201"/>
                  <a:gd name="T29" fmla="*/ 0 h 241"/>
                  <a:gd name="T30" fmla="*/ 0 w 201"/>
                  <a:gd name="T31" fmla="*/ 0 h 241"/>
                  <a:gd name="T32" fmla="*/ 0 w 201"/>
                  <a:gd name="T33" fmla="*/ 0 h 241"/>
                  <a:gd name="T34" fmla="*/ 0 w 201"/>
                  <a:gd name="T35" fmla="*/ 0 h 241"/>
                  <a:gd name="T36" fmla="*/ 0 w 201"/>
                  <a:gd name="T37" fmla="*/ 0 h 241"/>
                  <a:gd name="T38" fmla="*/ 0 w 201"/>
                  <a:gd name="T39" fmla="*/ 0 h 241"/>
                  <a:gd name="T40" fmla="*/ 0 w 201"/>
                  <a:gd name="T41" fmla="*/ 0 h 241"/>
                  <a:gd name="T42" fmla="*/ 0 w 201"/>
                  <a:gd name="T43" fmla="*/ 0 h 241"/>
                  <a:gd name="T44" fmla="*/ 0 w 201"/>
                  <a:gd name="T45" fmla="*/ 0 h 241"/>
                  <a:gd name="T46" fmla="*/ 0 w 201"/>
                  <a:gd name="T47" fmla="*/ 0 h 241"/>
                  <a:gd name="T48" fmla="*/ 0 w 201"/>
                  <a:gd name="T49" fmla="*/ 0 h 241"/>
                  <a:gd name="T50" fmla="*/ 0 w 201"/>
                  <a:gd name="T51" fmla="*/ 0 h 241"/>
                  <a:gd name="T52" fmla="*/ 0 w 201"/>
                  <a:gd name="T53" fmla="*/ 0 h 241"/>
                  <a:gd name="T54" fmla="*/ 0 w 201"/>
                  <a:gd name="T55" fmla="*/ 0 h 241"/>
                  <a:gd name="T56" fmla="*/ 0 w 201"/>
                  <a:gd name="T57" fmla="*/ 0 h 241"/>
                  <a:gd name="T58" fmla="*/ 0 w 201"/>
                  <a:gd name="T59" fmla="*/ 0 h 241"/>
                  <a:gd name="T60" fmla="*/ 0 w 201"/>
                  <a:gd name="T61" fmla="*/ 0 h 241"/>
                  <a:gd name="T62" fmla="*/ 0 w 201"/>
                  <a:gd name="T63" fmla="*/ 0 h 241"/>
                  <a:gd name="T64" fmla="*/ 0 w 201"/>
                  <a:gd name="T65" fmla="*/ 0 h 241"/>
                  <a:gd name="T66" fmla="*/ 0 w 201"/>
                  <a:gd name="T67" fmla="*/ 0 h 241"/>
                  <a:gd name="T68" fmla="*/ 0 w 201"/>
                  <a:gd name="T69" fmla="*/ 0 h 241"/>
                  <a:gd name="T70" fmla="*/ 0 w 201"/>
                  <a:gd name="T71" fmla="*/ 0 h 241"/>
                  <a:gd name="T72" fmla="*/ 0 w 201"/>
                  <a:gd name="T73" fmla="*/ 0 h 241"/>
                  <a:gd name="T74" fmla="*/ 0 w 201"/>
                  <a:gd name="T75" fmla="*/ 0 h 241"/>
                  <a:gd name="T76" fmla="*/ 0 w 201"/>
                  <a:gd name="T77" fmla="*/ 0 h 241"/>
                  <a:gd name="T78" fmla="*/ 0 w 201"/>
                  <a:gd name="T79" fmla="*/ 0 h 241"/>
                  <a:gd name="T80" fmla="*/ 0 w 201"/>
                  <a:gd name="T81" fmla="*/ 0 h 2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
                  <a:gd name="T124" fmla="*/ 0 h 241"/>
                  <a:gd name="T125" fmla="*/ 201 w 201"/>
                  <a:gd name="T126" fmla="*/ 241 h 2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 h="241">
                    <a:moveTo>
                      <a:pt x="152" y="8"/>
                    </a:moveTo>
                    <a:lnTo>
                      <a:pt x="144" y="8"/>
                    </a:lnTo>
                    <a:lnTo>
                      <a:pt x="144" y="0"/>
                    </a:lnTo>
                    <a:lnTo>
                      <a:pt x="128" y="0"/>
                    </a:lnTo>
                    <a:lnTo>
                      <a:pt x="120" y="0"/>
                    </a:lnTo>
                    <a:lnTo>
                      <a:pt x="112" y="0"/>
                    </a:lnTo>
                    <a:lnTo>
                      <a:pt x="96" y="0"/>
                    </a:lnTo>
                    <a:lnTo>
                      <a:pt x="88" y="0"/>
                    </a:lnTo>
                    <a:lnTo>
                      <a:pt x="88" y="8"/>
                    </a:lnTo>
                    <a:lnTo>
                      <a:pt x="72" y="8"/>
                    </a:lnTo>
                    <a:lnTo>
                      <a:pt x="72" y="16"/>
                    </a:lnTo>
                    <a:lnTo>
                      <a:pt x="72" y="32"/>
                    </a:lnTo>
                    <a:lnTo>
                      <a:pt x="64" y="32"/>
                    </a:lnTo>
                    <a:lnTo>
                      <a:pt x="64" y="40"/>
                    </a:lnTo>
                    <a:lnTo>
                      <a:pt x="72" y="48"/>
                    </a:lnTo>
                    <a:lnTo>
                      <a:pt x="72" y="64"/>
                    </a:lnTo>
                    <a:lnTo>
                      <a:pt x="72" y="72"/>
                    </a:lnTo>
                    <a:lnTo>
                      <a:pt x="88" y="72"/>
                    </a:lnTo>
                    <a:lnTo>
                      <a:pt x="88" y="88"/>
                    </a:lnTo>
                    <a:lnTo>
                      <a:pt x="88" y="96"/>
                    </a:lnTo>
                    <a:lnTo>
                      <a:pt x="88" y="104"/>
                    </a:lnTo>
                    <a:lnTo>
                      <a:pt x="88" y="120"/>
                    </a:lnTo>
                    <a:lnTo>
                      <a:pt x="88" y="128"/>
                    </a:lnTo>
                    <a:lnTo>
                      <a:pt x="72" y="128"/>
                    </a:lnTo>
                    <a:lnTo>
                      <a:pt x="72" y="136"/>
                    </a:lnTo>
                    <a:lnTo>
                      <a:pt x="64" y="136"/>
                    </a:lnTo>
                    <a:lnTo>
                      <a:pt x="56" y="136"/>
                    </a:lnTo>
                    <a:lnTo>
                      <a:pt x="40" y="136"/>
                    </a:lnTo>
                    <a:lnTo>
                      <a:pt x="32" y="136"/>
                    </a:lnTo>
                    <a:lnTo>
                      <a:pt x="32" y="152"/>
                    </a:lnTo>
                    <a:lnTo>
                      <a:pt x="24" y="152"/>
                    </a:lnTo>
                    <a:lnTo>
                      <a:pt x="24" y="160"/>
                    </a:lnTo>
                    <a:lnTo>
                      <a:pt x="8" y="160"/>
                    </a:lnTo>
                    <a:lnTo>
                      <a:pt x="8" y="176"/>
                    </a:lnTo>
                    <a:lnTo>
                      <a:pt x="8" y="184"/>
                    </a:lnTo>
                    <a:lnTo>
                      <a:pt x="0" y="184"/>
                    </a:lnTo>
                    <a:lnTo>
                      <a:pt x="0" y="192"/>
                    </a:lnTo>
                    <a:lnTo>
                      <a:pt x="8" y="192"/>
                    </a:lnTo>
                    <a:lnTo>
                      <a:pt x="8" y="208"/>
                    </a:lnTo>
                    <a:lnTo>
                      <a:pt x="24" y="208"/>
                    </a:lnTo>
                    <a:lnTo>
                      <a:pt x="24" y="216"/>
                    </a:lnTo>
                    <a:lnTo>
                      <a:pt x="32" y="216"/>
                    </a:lnTo>
                    <a:lnTo>
                      <a:pt x="40" y="216"/>
                    </a:lnTo>
                    <a:lnTo>
                      <a:pt x="40" y="232"/>
                    </a:lnTo>
                    <a:lnTo>
                      <a:pt x="56" y="232"/>
                    </a:lnTo>
                    <a:lnTo>
                      <a:pt x="64" y="232"/>
                    </a:lnTo>
                    <a:lnTo>
                      <a:pt x="72" y="232"/>
                    </a:lnTo>
                    <a:lnTo>
                      <a:pt x="72" y="240"/>
                    </a:lnTo>
                    <a:lnTo>
                      <a:pt x="88" y="240"/>
                    </a:lnTo>
                    <a:lnTo>
                      <a:pt x="96" y="240"/>
                    </a:lnTo>
                    <a:lnTo>
                      <a:pt x="112" y="240"/>
                    </a:lnTo>
                    <a:lnTo>
                      <a:pt x="120" y="240"/>
                    </a:lnTo>
                    <a:lnTo>
                      <a:pt x="120" y="232"/>
                    </a:lnTo>
                    <a:lnTo>
                      <a:pt x="128" y="232"/>
                    </a:lnTo>
                    <a:lnTo>
                      <a:pt x="128" y="216"/>
                    </a:lnTo>
                    <a:lnTo>
                      <a:pt x="128" y="208"/>
                    </a:lnTo>
                    <a:lnTo>
                      <a:pt x="120" y="208"/>
                    </a:lnTo>
                    <a:lnTo>
                      <a:pt x="120" y="192"/>
                    </a:lnTo>
                    <a:lnTo>
                      <a:pt x="128" y="184"/>
                    </a:lnTo>
                    <a:lnTo>
                      <a:pt x="128" y="176"/>
                    </a:lnTo>
                    <a:lnTo>
                      <a:pt x="144" y="176"/>
                    </a:lnTo>
                    <a:lnTo>
                      <a:pt x="152" y="160"/>
                    </a:lnTo>
                    <a:lnTo>
                      <a:pt x="168" y="160"/>
                    </a:lnTo>
                    <a:lnTo>
                      <a:pt x="176" y="160"/>
                    </a:lnTo>
                    <a:lnTo>
                      <a:pt x="176" y="152"/>
                    </a:lnTo>
                    <a:lnTo>
                      <a:pt x="184" y="152"/>
                    </a:lnTo>
                    <a:lnTo>
                      <a:pt x="184" y="136"/>
                    </a:lnTo>
                    <a:lnTo>
                      <a:pt x="200" y="136"/>
                    </a:lnTo>
                    <a:lnTo>
                      <a:pt x="200" y="128"/>
                    </a:lnTo>
                    <a:lnTo>
                      <a:pt x="184" y="120"/>
                    </a:lnTo>
                    <a:lnTo>
                      <a:pt x="184" y="104"/>
                    </a:lnTo>
                    <a:lnTo>
                      <a:pt x="184" y="96"/>
                    </a:lnTo>
                    <a:lnTo>
                      <a:pt x="184" y="88"/>
                    </a:lnTo>
                    <a:lnTo>
                      <a:pt x="184" y="72"/>
                    </a:lnTo>
                    <a:lnTo>
                      <a:pt x="184" y="64"/>
                    </a:lnTo>
                    <a:lnTo>
                      <a:pt x="184" y="48"/>
                    </a:lnTo>
                    <a:lnTo>
                      <a:pt x="184" y="40"/>
                    </a:lnTo>
                    <a:lnTo>
                      <a:pt x="184" y="32"/>
                    </a:lnTo>
                    <a:lnTo>
                      <a:pt x="176" y="32"/>
                    </a:lnTo>
                    <a:lnTo>
                      <a:pt x="176" y="16"/>
                    </a:lnTo>
                    <a:lnTo>
                      <a:pt x="168" y="16"/>
                    </a:lnTo>
                    <a:lnTo>
                      <a:pt x="168" y="8"/>
                    </a:lnTo>
                    <a:lnTo>
                      <a:pt x="152" y="8"/>
                    </a:lnTo>
                  </a:path>
                </a:pathLst>
              </a:custGeom>
              <a:solidFill>
                <a:srgbClr val="00AA50"/>
              </a:solidFill>
              <a:ln w="25400" cap="rnd">
                <a:solidFill>
                  <a:srgbClr val="000000"/>
                </a:solidFill>
                <a:round/>
                <a:headEnd/>
                <a:tailEnd/>
              </a:ln>
            </p:spPr>
            <p:txBody>
              <a:bodyPr/>
              <a:lstStyle/>
              <a:p>
                <a:endParaRPr lang="en-US" dirty="0"/>
              </a:p>
            </p:txBody>
          </p:sp>
          <p:sp>
            <p:nvSpPr>
              <p:cNvPr id="15374" name="Freeform 10"/>
              <p:cNvSpPr>
                <a:spLocks/>
              </p:cNvSpPr>
              <p:nvPr/>
            </p:nvSpPr>
            <p:spPr bwMode="auto">
              <a:xfrm>
                <a:off x="4979" y="3108"/>
                <a:ext cx="39" cy="27"/>
              </a:xfrm>
              <a:custGeom>
                <a:avLst/>
                <a:gdLst>
                  <a:gd name="T0" fmla="*/ 0 w 113"/>
                  <a:gd name="T1" fmla="*/ 0 h 89"/>
                  <a:gd name="T2" fmla="*/ 0 w 113"/>
                  <a:gd name="T3" fmla="*/ 0 h 89"/>
                  <a:gd name="T4" fmla="*/ 0 w 113"/>
                  <a:gd name="T5" fmla="*/ 0 h 89"/>
                  <a:gd name="T6" fmla="*/ 0 w 113"/>
                  <a:gd name="T7" fmla="*/ 0 h 89"/>
                  <a:gd name="T8" fmla="*/ 0 w 113"/>
                  <a:gd name="T9" fmla="*/ 0 h 89"/>
                  <a:gd name="T10" fmla="*/ 0 w 113"/>
                  <a:gd name="T11" fmla="*/ 0 h 89"/>
                  <a:gd name="T12" fmla="*/ 0 w 113"/>
                  <a:gd name="T13" fmla="*/ 0 h 89"/>
                  <a:gd name="T14" fmla="*/ 0 w 113"/>
                  <a:gd name="T15" fmla="*/ 0 h 89"/>
                  <a:gd name="T16" fmla="*/ 0 w 113"/>
                  <a:gd name="T17" fmla="*/ 0 h 89"/>
                  <a:gd name="T18" fmla="*/ 0 w 113"/>
                  <a:gd name="T19" fmla="*/ 0 h 89"/>
                  <a:gd name="T20" fmla="*/ 0 w 113"/>
                  <a:gd name="T21" fmla="*/ 0 h 89"/>
                  <a:gd name="T22" fmla="*/ 0 w 113"/>
                  <a:gd name="T23" fmla="*/ 0 h 89"/>
                  <a:gd name="T24" fmla="*/ 0 w 113"/>
                  <a:gd name="T25" fmla="*/ 0 h 89"/>
                  <a:gd name="T26" fmla="*/ 0 w 113"/>
                  <a:gd name="T27" fmla="*/ 0 h 89"/>
                  <a:gd name="T28" fmla="*/ 0 w 113"/>
                  <a:gd name="T29" fmla="*/ 0 h 89"/>
                  <a:gd name="T30" fmla="*/ 0 w 113"/>
                  <a:gd name="T31" fmla="*/ 0 h 89"/>
                  <a:gd name="T32" fmla="*/ 0 w 113"/>
                  <a:gd name="T33" fmla="*/ 0 h 89"/>
                  <a:gd name="T34" fmla="*/ 0 w 113"/>
                  <a:gd name="T35" fmla="*/ 0 h 89"/>
                  <a:gd name="T36" fmla="*/ 0 w 113"/>
                  <a:gd name="T37" fmla="*/ 0 h 89"/>
                  <a:gd name="T38" fmla="*/ 0 w 113"/>
                  <a:gd name="T39" fmla="*/ 0 h 89"/>
                  <a:gd name="T40" fmla="*/ 0 w 113"/>
                  <a:gd name="T41" fmla="*/ 0 h 89"/>
                  <a:gd name="T42" fmla="*/ 0 w 113"/>
                  <a:gd name="T43" fmla="*/ 0 h 89"/>
                  <a:gd name="T44" fmla="*/ 0 w 113"/>
                  <a:gd name="T45" fmla="*/ 0 h 89"/>
                  <a:gd name="T46" fmla="*/ 0 w 113"/>
                  <a:gd name="T47" fmla="*/ 0 h 89"/>
                  <a:gd name="T48" fmla="*/ 0 w 113"/>
                  <a:gd name="T49" fmla="*/ 0 h 89"/>
                  <a:gd name="T50" fmla="*/ 0 w 113"/>
                  <a:gd name="T51" fmla="*/ 0 h 89"/>
                  <a:gd name="T52" fmla="*/ 0 w 113"/>
                  <a:gd name="T53" fmla="*/ 0 h 89"/>
                  <a:gd name="T54" fmla="*/ 0 w 113"/>
                  <a:gd name="T55" fmla="*/ 0 h 89"/>
                  <a:gd name="T56" fmla="*/ 0 w 113"/>
                  <a:gd name="T57" fmla="*/ 0 h 89"/>
                  <a:gd name="T58" fmla="*/ 0 w 113"/>
                  <a:gd name="T59" fmla="*/ 0 h 89"/>
                  <a:gd name="T60" fmla="*/ 0 w 113"/>
                  <a:gd name="T61" fmla="*/ 0 h 89"/>
                  <a:gd name="T62" fmla="*/ 0 w 113"/>
                  <a:gd name="T63" fmla="*/ 0 h 89"/>
                  <a:gd name="T64" fmla="*/ 0 w 113"/>
                  <a:gd name="T65" fmla="*/ 0 h 89"/>
                  <a:gd name="T66" fmla="*/ 0 w 113"/>
                  <a:gd name="T67" fmla="*/ 0 h 89"/>
                  <a:gd name="T68" fmla="*/ 0 w 113"/>
                  <a:gd name="T69" fmla="*/ 0 h 89"/>
                  <a:gd name="T70" fmla="*/ 0 w 113"/>
                  <a:gd name="T71" fmla="*/ 0 h 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
                  <a:gd name="T109" fmla="*/ 0 h 89"/>
                  <a:gd name="T110" fmla="*/ 113 w 113"/>
                  <a:gd name="T111" fmla="*/ 89 h 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 h="89">
                    <a:moveTo>
                      <a:pt x="88" y="16"/>
                    </a:moveTo>
                    <a:lnTo>
                      <a:pt x="80" y="16"/>
                    </a:lnTo>
                    <a:lnTo>
                      <a:pt x="72" y="16"/>
                    </a:lnTo>
                    <a:lnTo>
                      <a:pt x="72" y="8"/>
                    </a:lnTo>
                    <a:lnTo>
                      <a:pt x="56" y="8"/>
                    </a:lnTo>
                    <a:lnTo>
                      <a:pt x="48" y="8"/>
                    </a:lnTo>
                    <a:lnTo>
                      <a:pt x="48" y="0"/>
                    </a:lnTo>
                    <a:lnTo>
                      <a:pt x="40" y="0"/>
                    </a:lnTo>
                    <a:lnTo>
                      <a:pt x="40" y="8"/>
                    </a:lnTo>
                    <a:lnTo>
                      <a:pt x="40" y="16"/>
                    </a:lnTo>
                    <a:lnTo>
                      <a:pt x="24" y="32"/>
                    </a:lnTo>
                    <a:lnTo>
                      <a:pt x="16" y="32"/>
                    </a:lnTo>
                    <a:lnTo>
                      <a:pt x="16" y="40"/>
                    </a:lnTo>
                    <a:lnTo>
                      <a:pt x="0" y="56"/>
                    </a:lnTo>
                    <a:lnTo>
                      <a:pt x="0" y="64"/>
                    </a:lnTo>
                    <a:lnTo>
                      <a:pt x="16" y="64"/>
                    </a:lnTo>
                    <a:lnTo>
                      <a:pt x="16" y="72"/>
                    </a:lnTo>
                    <a:lnTo>
                      <a:pt x="24" y="72"/>
                    </a:lnTo>
                    <a:lnTo>
                      <a:pt x="24" y="88"/>
                    </a:lnTo>
                    <a:lnTo>
                      <a:pt x="40" y="88"/>
                    </a:lnTo>
                    <a:lnTo>
                      <a:pt x="48" y="88"/>
                    </a:lnTo>
                    <a:lnTo>
                      <a:pt x="56" y="88"/>
                    </a:lnTo>
                    <a:lnTo>
                      <a:pt x="72" y="88"/>
                    </a:lnTo>
                    <a:lnTo>
                      <a:pt x="80" y="88"/>
                    </a:lnTo>
                    <a:lnTo>
                      <a:pt x="88" y="88"/>
                    </a:lnTo>
                    <a:lnTo>
                      <a:pt x="88" y="72"/>
                    </a:lnTo>
                    <a:lnTo>
                      <a:pt x="104" y="72"/>
                    </a:lnTo>
                    <a:lnTo>
                      <a:pt x="112" y="72"/>
                    </a:lnTo>
                    <a:lnTo>
                      <a:pt x="112" y="64"/>
                    </a:lnTo>
                    <a:lnTo>
                      <a:pt x="104" y="56"/>
                    </a:lnTo>
                    <a:lnTo>
                      <a:pt x="104" y="40"/>
                    </a:lnTo>
                    <a:lnTo>
                      <a:pt x="88" y="40"/>
                    </a:lnTo>
                    <a:lnTo>
                      <a:pt x="88" y="32"/>
                    </a:lnTo>
                    <a:lnTo>
                      <a:pt x="80" y="32"/>
                    </a:lnTo>
                    <a:lnTo>
                      <a:pt x="80" y="16"/>
                    </a:lnTo>
                    <a:lnTo>
                      <a:pt x="88" y="16"/>
                    </a:lnTo>
                  </a:path>
                </a:pathLst>
              </a:custGeom>
              <a:solidFill>
                <a:srgbClr val="00AA50"/>
              </a:solidFill>
              <a:ln w="25400" cap="rnd">
                <a:solidFill>
                  <a:srgbClr val="000000"/>
                </a:solidFill>
                <a:round/>
                <a:headEnd/>
                <a:tailEnd/>
              </a:ln>
            </p:spPr>
            <p:txBody>
              <a:bodyPr/>
              <a:lstStyle/>
              <a:p>
                <a:endParaRPr lang="en-US" dirty="0"/>
              </a:p>
            </p:txBody>
          </p:sp>
          <p:sp>
            <p:nvSpPr>
              <p:cNvPr id="15375" name="Freeform 11"/>
              <p:cNvSpPr>
                <a:spLocks/>
              </p:cNvSpPr>
              <p:nvPr/>
            </p:nvSpPr>
            <p:spPr bwMode="auto">
              <a:xfrm>
                <a:off x="4880" y="2901"/>
                <a:ext cx="135" cy="113"/>
              </a:xfrm>
              <a:custGeom>
                <a:avLst/>
                <a:gdLst>
                  <a:gd name="T0" fmla="*/ 0 w 393"/>
                  <a:gd name="T1" fmla="*/ 0 h 377"/>
                  <a:gd name="T2" fmla="*/ 0 w 393"/>
                  <a:gd name="T3" fmla="*/ 0 h 377"/>
                  <a:gd name="T4" fmla="*/ 0 w 393"/>
                  <a:gd name="T5" fmla="*/ 0 h 377"/>
                  <a:gd name="T6" fmla="*/ 0 w 393"/>
                  <a:gd name="T7" fmla="*/ 0 h 377"/>
                  <a:gd name="T8" fmla="*/ 0 w 393"/>
                  <a:gd name="T9" fmla="*/ 0 h 377"/>
                  <a:gd name="T10" fmla="*/ 0 w 393"/>
                  <a:gd name="T11" fmla="*/ 0 h 377"/>
                  <a:gd name="T12" fmla="*/ 0 w 393"/>
                  <a:gd name="T13" fmla="*/ 0 h 377"/>
                  <a:gd name="T14" fmla="*/ 0 w 393"/>
                  <a:gd name="T15" fmla="*/ 0 h 377"/>
                  <a:gd name="T16" fmla="*/ 0 w 393"/>
                  <a:gd name="T17" fmla="*/ 0 h 377"/>
                  <a:gd name="T18" fmla="*/ 0 w 393"/>
                  <a:gd name="T19" fmla="*/ 0 h 377"/>
                  <a:gd name="T20" fmla="*/ 0 w 393"/>
                  <a:gd name="T21" fmla="*/ 0 h 377"/>
                  <a:gd name="T22" fmla="*/ 0 w 393"/>
                  <a:gd name="T23" fmla="*/ 0 h 377"/>
                  <a:gd name="T24" fmla="*/ 0 w 393"/>
                  <a:gd name="T25" fmla="*/ 0 h 377"/>
                  <a:gd name="T26" fmla="*/ 0 w 393"/>
                  <a:gd name="T27" fmla="*/ 0 h 377"/>
                  <a:gd name="T28" fmla="*/ 0 w 393"/>
                  <a:gd name="T29" fmla="*/ 0 h 377"/>
                  <a:gd name="T30" fmla="*/ 0 w 393"/>
                  <a:gd name="T31" fmla="*/ 0 h 377"/>
                  <a:gd name="T32" fmla="*/ 0 w 393"/>
                  <a:gd name="T33" fmla="*/ 0 h 377"/>
                  <a:gd name="T34" fmla="*/ 0 w 393"/>
                  <a:gd name="T35" fmla="*/ 0 h 377"/>
                  <a:gd name="T36" fmla="*/ 0 w 393"/>
                  <a:gd name="T37" fmla="*/ 0 h 377"/>
                  <a:gd name="T38" fmla="*/ 0 w 393"/>
                  <a:gd name="T39" fmla="*/ 0 h 377"/>
                  <a:gd name="T40" fmla="*/ 0 w 393"/>
                  <a:gd name="T41" fmla="*/ 0 h 377"/>
                  <a:gd name="T42" fmla="*/ 0 w 393"/>
                  <a:gd name="T43" fmla="*/ 0 h 377"/>
                  <a:gd name="T44" fmla="*/ 0 w 393"/>
                  <a:gd name="T45" fmla="*/ 0 h 377"/>
                  <a:gd name="T46" fmla="*/ 0 w 393"/>
                  <a:gd name="T47" fmla="*/ 0 h 377"/>
                  <a:gd name="T48" fmla="*/ 0 w 393"/>
                  <a:gd name="T49" fmla="*/ 0 h 377"/>
                  <a:gd name="T50" fmla="*/ 0 w 393"/>
                  <a:gd name="T51" fmla="*/ 0 h 377"/>
                  <a:gd name="T52" fmla="*/ 0 w 393"/>
                  <a:gd name="T53" fmla="*/ 0 h 377"/>
                  <a:gd name="T54" fmla="*/ 0 w 393"/>
                  <a:gd name="T55" fmla="*/ 0 h 377"/>
                  <a:gd name="T56" fmla="*/ 0 w 393"/>
                  <a:gd name="T57" fmla="*/ 0 h 377"/>
                  <a:gd name="T58" fmla="*/ 0 w 393"/>
                  <a:gd name="T59" fmla="*/ 0 h 377"/>
                  <a:gd name="T60" fmla="*/ 0 w 393"/>
                  <a:gd name="T61" fmla="*/ 0 h 377"/>
                  <a:gd name="T62" fmla="*/ 0 w 393"/>
                  <a:gd name="T63" fmla="*/ 0 h 377"/>
                  <a:gd name="T64" fmla="*/ 0 w 393"/>
                  <a:gd name="T65" fmla="*/ 0 h 377"/>
                  <a:gd name="T66" fmla="*/ 0 w 393"/>
                  <a:gd name="T67" fmla="*/ 0 h 377"/>
                  <a:gd name="T68" fmla="*/ 0 w 393"/>
                  <a:gd name="T69" fmla="*/ 0 h 377"/>
                  <a:gd name="T70" fmla="*/ 0 w 393"/>
                  <a:gd name="T71" fmla="*/ 0 h 377"/>
                  <a:gd name="T72" fmla="*/ 0 w 393"/>
                  <a:gd name="T73" fmla="*/ 0 h 377"/>
                  <a:gd name="T74" fmla="*/ 0 w 393"/>
                  <a:gd name="T75" fmla="*/ 0 h 377"/>
                  <a:gd name="T76" fmla="*/ 0 w 393"/>
                  <a:gd name="T77" fmla="*/ 0 h 377"/>
                  <a:gd name="T78" fmla="*/ 0 w 393"/>
                  <a:gd name="T79" fmla="*/ 0 h 377"/>
                  <a:gd name="T80" fmla="*/ 0 w 393"/>
                  <a:gd name="T81" fmla="*/ 0 h 377"/>
                  <a:gd name="T82" fmla="*/ 0 w 393"/>
                  <a:gd name="T83" fmla="*/ 0 h 377"/>
                  <a:gd name="T84" fmla="*/ 0 w 393"/>
                  <a:gd name="T85" fmla="*/ 0 h 377"/>
                  <a:gd name="T86" fmla="*/ 0 w 393"/>
                  <a:gd name="T87" fmla="*/ 0 h 377"/>
                  <a:gd name="T88" fmla="*/ 0 w 393"/>
                  <a:gd name="T89" fmla="*/ 0 h 377"/>
                  <a:gd name="T90" fmla="*/ 0 w 393"/>
                  <a:gd name="T91" fmla="*/ 0 h 377"/>
                  <a:gd name="T92" fmla="*/ 0 w 393"/>
                  <a:gd name="T93" fmla="*/ 0 h 377"/>
                  <a:gd name="T94" fmla="*/ 0 w 393"/>
                  <a:gd name="T95" fmla="*/ 0 h 377"/>
                  <a:gd name="T96" fmla="*/ 0 w 393"/>
                  <a:gd name="T97" fmla="*/ 0 h 377"/>
                  <a:gd name="T98" fmla="*/ 0 w 393"/>
                  <a:gd name="T99" fmla="*/ 0 h 377"/>
                  <a:gd name="T100" fmla="*/ 0 w 393"/>
                  <a:gd name="T101" fmla="*/ 0 h 377"/>
                  <a:gd name="T102" fmla="*/ 1 w 393"/>
                  <a:gd name="T103" fmla="*/ 0 h 377"/>
                  <a:gd name="T104" fmla="*/ 1 w 393"/>
                  <a:gd name="T105" fmla="*/ 0 h 377"/>
                  <a:gd name="T106" fmla="*/ 1 w 393"/>
                  <a:gd name="T107" fmla="*/ 0 h 377"/>
                  <a:gd name="T108" fmla="*/ 1 w 393"/>
                  <a:gd name="T109" fmla="*/ 0 h 377"/>
                  <a:gd name="T110" fmla="*/ 1 w 393"/>
                  <a:gd name="T111" fmla="*/ 0 h 377"/>
                  <a:gd name="T112" fmla="*/ 1 w 393"/>
                  <a:gd name="T113" fmla="*/ 0 h 377"/>
                  <a:gd name="T114" fmla="*/ 1 w 393"/>
                  <a:gd name="T115" fmla="*/ 0 h 377"/>
                  <a:gd name="T116" fmla="*/ 1 w 393"/>
                  <a:gd name="T117" fmla="*/ 0 h 377"/>
                  <a:gd name="T118" fmla="*/ 1 w 393"/>
                  <a:gd name="T119" fmla="*/ 0 h 377"/>
                  <a:gd name="T120" fmla="*/ 1 w 393"/>
                  <a:gd name="T121" fmla="*/ 0 h 377"/>
                  <a:gd name="T122" fmla="*/ 1 w 393"/>
                  <a:gd name="T123" fmla="*/ 0 h 3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
                  <a:gd name="T187" fmla="*/ 0 h 377"/>
                  <a:gd name="T188" fmla="*/ 393 w 393"/>
                  <a:gd name="T189" fmla="*/ 377 h 3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 h="377">
                    <a:moveTo>
                      <a:pt x="336" y="24"/>
                    </a:moveTo>
                    <a:lnTo>
                      <a:pt x="312" y="0"/>
                    </a:lnTo>
                    <a:lnTo>
                      <a:pt x="304" y="0"/>
                    </a:lnTo>
                    <a:lnTo>
                      <a:pt x="288" y="0"/>
                    </a:lnTo>
                    <a:lnTo>
                      <a:pt x="280" y="0"/>
                    </a:lnTo>
                    <a:lnTo>
                      <a:pt x="272" y="0"/>
                    </a:lnTo>
                    <a:lnTo>
                      <a:pt x="256" y="0"/>
                    </a:lnTo>
                    <a:lnTo>
                      <a:pt x="248" y="0"/>
                    </a:lnTo>
                    <a:lnTo>
                      <a:pt x="248" y="8"/>
                    </a:lnTo>
                    <a:lnTo>
                      <a:pt x="232" y="8"/>
                    </a:lnTo>
                    <a:lnTo>
                      <a:pt x="232" y="24"/>
                    </a:lnTo>
                    <a:lnTo>
                      <a:pt x="224" y="24"/>
                    </a:lnTo>
                    <a:lnTo>
                      <a:pt x="216" y="24"/>
                    </a:lnTo>
                    <a:lnTo>
                      <a:pt x="216" y="32"/>
                    </a:lnTo>
                    <a:lnTo>
                      <a:pt x="200" y="32"/>
                    </a:lnTo>
                    <a:lnTo>
                      <a:pt x="200" y="40"/>
                    </a:lnTo>
                    <a:lnTo>
                      <a:pt x="192" y="40"/>
                    </a:lnTo>
                    <a:lnTo>
                      <a:pt x="184" y="56"/>
                    </a:lnTo>
                    <a:lnTo>
                      <a:pt x="168" y="56"/>
                    </a:lnTo>
                    <a:lnTo>
                      <a:pt x="168" y="64"/>
                    </a:lnTo>
                    <a:lnTo>
                      <a:pt x="160" y="64"/>
                    </a:lnTo>
                    <a:lnTo>
                      <a:pt x="160" y="80"/>
                    </a:lnTo>
                    <a:lnTo>
                      <a:pt x="144" y="80"/>
                    </a:lnTo>
                    <a:lnTo>
                      <a:pt x="136" y="80"/>
                    </a:lnTo>
                    <a:lnTo>
                      <a:pt x="128" y="80"/>
                    </a:lnTo>
                    <a:lnTo>
                      <a:pt x="112" y="80"/>
                    </a:lnTo>
                    <a:lnTo>
                      <a:pt x="104" y="88"/>
                    </a:lnTo>
                    <a:lnTo>
                      <a:pt x="96" y="88"/>
                    </a:lnTo>
                    <a:lnTo>
                      <a:pt x="80" y="88"/>
                    </a:lnTo>
                    <a:lnTo>
                      <a:pt x="72" y="88"/>
                    </a:lnTo>
                    <a:lnTo>
                      <a:pt x="56" y="88"/>
                    </a:lnTo>
                    <a:lnTo>
                      <a:pt x="48" y="88"/>
                    </a:lnTo>
                    <a:lnTo>
                      <a:pt x="40" y="88"/>
                    </a:lnTo>
                    <a:lnTo>
                      <a:pt x="24" y="88"/>
                    </a:lnTo>
                    <a:lnTo>
                      <a:pt x="24" y="96"/>
                    </a:lnTo>
                    <a:lnTo>
                      <a:pt x="16" y="96"/>
                    </a:lnTo>
                    <a:lnTo>
                      <a:pt x="0" y="96"/>
                    </a:lnTo>
                    <a:lnTo>
                      <a:pt x="0" y="112"/>
                    </a:lnTo>
                    <a:lnTo>
                      <a:pt x="0" y="120"/>
                    </a:lnTo>
                    <a:lnTo>
                      <a:pt x="0" y="136"/>
                    </a:lnTo>
                    <a:lnTo>
                      <a:pt x="0" y="144"/>
                    </a:lnTo>
                    <a:lnTo>
                      <a:pt x="0" y="152"/>
                    </a:lnTo>
                    <a:lnTo>
                      <a:pt x="0" y="168"/>
                    </a:lnTo>
                    <a:lnTo>
                      <a:pt x="16" y="168"/>
                    </a:lnTo>
                    <a:lnTo>
                      <a:pt x="16" y="176"/>
                    </a:lnTo>
                    <a:lnTo>
                      <a:pt x="16" y="184"/>
                    </a:lnTo>
                    <a:lnTo>
                      <a:pt x="24" y="184"/>
                    </a:lnTo>
                    <a:lnTo>
                      <a:pt x="24" y="200"/>
                    </a:lnTo>
                    <a:lnTo>
                      <a:pt x="40" y="200"/>
                    </a:lnTo>
                    <a:lnTo>
                      <a:pt x="40" y="208"/>
                    </a:lnTo>
                    <a:lnTo>
                      <a:pt x="48" y="208"/>
                    </a:lnTo>
                    <a:lnTo>
                      <a:pt x="48" y="224"/>
                    </a:lnTo>
                    <a:lnTo>
                      <a:pt x="56" y="232"/>
                    </a:lnTo>
                    <a:lnTo>
                      <a:pt x="56" y="240"/>
                    </a:lnTo>
                    <a:lnTo>
                      <a:pt x="56" y="256"/>
                    </a:lnTo>
                    <a:lnTo>
                      <a:pt x="72" y="264"/>
                    </a:lnTo>
                    <a:lnTo>
                      <a:pt x="72" y="272"/>
                    </a:lnTo>
                    <a:lnTo>
                      <a:pt x="72" y="288"/>
                    </a:lnTo>
                    <a:lnTo>
                      <a:pt x="72" y="296"/>
                    </a:lnTo>
                    <a:lnTo>
                      <a:pt x="72" y="312"/>
                    </a:lnTo>
                    <a:lnTo>
                      <a:pt x="72" y="320"/>
                    </a:lnTo>
                    <a:lnTo>
                      <a:pt x="72" y="328"/>
                    </a:lnTo>
                    <a:lnTo>
                      <a:pt x="72" y="344"/>
                    </a:lnTo>
                    <a:lnTo>
                      <a:pt x="80" y="344"/>
                    </a:lnTo>
                    <a:lnTo>
                      <a:pt x="96" y="352"/>
                    </a:lnTo>
                    <a:lnTo>
                      <a:pt x="104" y="352"/>
                    </a:lnTo>
                    <a:lnTo>
                      <a:pt x="112" y="352"/>
                    </a:lnTo>
                    <a:lnTo>
                      <a:pt x="112" y="368"/>
                    </a:lnTo>
                    <a:lnTo>
                      <a:pt x="128" y="368"/>
                    </a:lnTo>
                    <a:lnTo>
                      <a:pt x="136" y="368"/>
                    </a:lnTo>
                    <a:lnTo>
                      <a:pt x="144" y="368"/>
                    </a:lnTo>
                    <a:lnTo>
                      <a:pt x="160" y="376"/>
                    </a:lnTo>
                    <a:lnTo>
                      <a:pt x="168" y="376"/>
                    </a:lnTo>
                    <a:lnTo>
                      <a:pt x="168" y="368"/>
                    </a:lnTo>
                    <a:lnTo>
                      <a:pt x="184" y="368"/>
                    </a:lnTo>
                    <a:lnTo>
                      <a:pt x="184" y="352"/>
                    </a:lnTo>
                    <a:lnTo>
                      <a:pt x="192" y="352"/>
                    </a:lnTo>
                    <a:lnTo>
                      <a:pt x="192" y="344"/>
                    </a:lnTo>
                    <a:lnTo>
                      <a:pt x="192" y="328"/>
                    </a:lnTo>
                    <a:lnTo>
                      <a:pt x="192" y="320"/>
                    </a:lnTo>
                    <a:lnTo>
                      <a:pt x="192" y="312"/>
                    </a:lnTo>
                    <a:lnTo>
                      <a:pt x="192" y="296"/>
                    </a:lnTo>
                    <a:lnTo>
                      <a:pt x="192" y="288"/>
                    </a:lnTo>
                    <a:lnTo>
                      <a:pt x="192" y="272"/>
                    </a:lnTo>
                    <a:lnTo>
                      <a:pt x="200" y="264"/>
                    </a:lnTo>
                    <a:lnTo>
                      <a:pt x="200" y="256"/>
                    </a:lnTo>
                    <a:lnTo>
                      <a:pt x="216" y="256"/>
                    </a:lnTo>
                    <a:lnTo>
                      <a:pt x="224" y="240"/>
                    </a:lnTo>
                    <a:lnTo>
                      <a:pt x="232" y="240"/>
                    </a:lnTo>
                    <a:lnTo>
                      <a:pt x="248" y="232"/>
                    </a:lnTo>
                    <a:lnTo>
                      <a:pt x="256" y="232"/>
                    </a:lnTo>
                    <a:lnTo>
                      <a:pt x="256" y="224"/>
                    </a:lnTo>
                    <a:lnTo>
                      <a:pt x="272" y="224"/>
                    </a:lnTo>
                    <a:lnTo>
                      <a:pt x="280" y="208"/>
                    </a:lnTo>
                    <a:lnTo>
                      <a:pt x="280" y="200"/>
                    </a:lnTo>
                    <a:lnTo>
                      <a:pt x="288" y="200"/>
                    </a:lnTo>
                    <a:lnTo>
                      <a:pt x="288" y="184"/>
                    </a:lnTo>
                    <a:lnTo>
                      <a:pt x="304" y="176"/>
                    </a:lnTo>
                    <a:lnTo>
                      <a:pt x="312" y="176"/>
                    </a:lnTo>
                    <a:lnTo>
                      <a:pt x="312" y="168"/>
                    </a:lnTo>
                    <a:lnTo>
                      <a:pt x="328" y="168"/>
                    </a:lnTo>
                    <a:lnTo>
                      <a:pt x="328" y="152"/>
                    </a:lnTo>
                    <a:lnTo>
                      <a:pt x="336" y="152"/>
                    </a:lnTo>
                    <a:lnTo>
                      <a:pt x="336" y="144"/>
                    </a:lnTo>
                    <a:lnTo>
                      <a:pt x="344" y="144"/>
                    </a:lnTo>
                    <a:lnTo>
                      <a:pt x="360" y="144"/>
                    </a:lnTo>
                    <a:lnTo>
                      <a:pt x="360" y="136"/>
                    </a:lnTo>
                    <a:lnTo>
                      <a:pt x="368" y="136"/>
                    </a:lnTo>
                    <a:lnTo>
                      <a:pt x="376" y="136"/>
                    </a:lnTo>
                    <a:lnTo>
                      <a:pt x="376" y="120"/>
                    </a:lnTo>
                    <a:lnTo>
                      <a:pt x="392" y="120"/>
                    </a:lnTo>
                    <a:lnTo>
                      <a:pt x="392" y="112"/>
                    </a:lnTo>
                    <a:lnTo>
                      <a:pt x="392" y="96"/>
                    </a:lnTo>
                    <a:lnTo>
                      <a:pt x="392" y="88"/>
                    </a:lnTo>
                    <a:lnTo>
                      <a:pt x="392" y="80"/>
                    </a:lnTo>
                    <a:lnTo>
                      <a:pt x="392" y="64"/>
                    </a:lnTo>
                    <a:lnTo>
                      <a:pt x="376" y="64"/>
                    </a:lnTo>
                    <a:lnTo>
                      <a:pt x="376" y="56"/>
                    </a:lnTo>
                    <a:lnTo>
                      <a:pt x="368" y="56"/>
                    </a:lnTo>
                    <a:lnTo>
                      <a:pt x="368" y="40"/>
                    </a:lnTo>
                    <a:lnTo>
                      <a:pt x="360" y="32"/>
                    </a:lnTo>
                    <a:lnTo>
                      <a:pt x="360" y="24"/>
                    </a:lnTo>
                    <a:lnTo>
                      <a:pt x="344" y="24"/>
                    </a:lnTo>
                    <a:lnTo>
                      <a:pt x="344" y="8"/>
                    </a:lnTo>
                    <a:lnTo>
                      <a:pt x="336" y="8"/>
                    </a:lnTo>
                  </a:path>
                </a:pathLst>
              </a:custGeom>
              <a:solidFill>
                <a:srgbClr val="00AA50"/>
              </a:solidFill>
              <a:ln w="25400" cap="rnd">
                <a:solidFill>
                  <a:srgbClr val="000000"/>
                </a:solidFill>
                <a:round/>
                <a:headEnd/>
                <a:tailEnd/>
              </a:ln>
            </p:spPr>
            <p:txBody>
              <a:bodyPr/>
              <a:lstStyle/>
              <a:p>
                <a:endParaRPr lang="en-US" dirty="0"/>
              </a:p>
            </p:txBody>
          </p:sp>
          <p:sp>
            <p:nvSpPr>
              <p:cNvPr id="15376" name="Freeform 12"/>
              <p:cNvSpPr>
                <a:spLocks/>
              </p:cNvSpPr>
              <p:nvPr/>
            </p:nvSpPr>
            <p:spPr bwMode="auto">
              <a:xfrm>
                <a:off x="4565" y="3388"/>
                <a:ext cx="108" cy="121"/>
              </a:xfrm>
              <a:custGeom>
                <a:avLst/>
                <a:gdLst>
                  <a:gd name="T0" fmla="*/ 0 w 313"/>
                  <a:gd name="T1" fmla="*/ 0 h 401"/>
                  <a:gd name="T2" fmla="*/ 0 w 313"/>
                  <a:gd name="T3" fmla="*/ 0 h 401"/>
                  <a:gd name="T4" fmla="*/ 0 w 313"/>
                  <a:gd name="T5" fmla="*/ 0 h 401"/>
                  <a:gd name="T6" fmla="*/ 0 w 313"/>
                  <a:gd name="T7" fmla="*/ 0 h 401"/>
                  <a:gd name="T8" fmla="*/ 0 w 313"/>
                  <a:gd name="T9" fmla="*/ 0 h 401"/>
                  <a:gd name="T10" fmla="*/ 0 w 313"/>
                  <a:gd name="T11" fmla="*/ 0 h 401"/>
                  <a:gd name="T12" fmla="*/ 0 w 313"/>
                  <a:gd name="T13" fmla="*/ 0 h 401"/>
                  <a:gd name="T14" fmla="*/ 0 w 313"/>
                  <a:gd name="T15" fmla="*/ 0 h 401"/>
                  <a:gd name="T16" fmla="*/ 0 w 313"/>
                  <a:gd name="T17" fmla="*/ 0 h 401"/>
                  <a:gd name="T18" fmla="*/ 0 w 313"/>
                  <a:gd name="T19" fmla="*/ 0 h 401"/>
                  <a:gd name="T20" fmla="*/ 0 w 313"/>
                  <a:gd name="T21" fmla="*/ 0 h 401"/>
                  <a:gd name="T22" fmla="*/ 0 w 313"/>
                  <a:gd name="T23" fmla="*/ 0 h 401"/>
                  <a:gd name="T24" fmla="*/ 0 w 313"/>
                  <a:gd name="T25" fmla="*/ 0 h 401"/>
                  <a:gd name="T26" fmla="*/ 0 w 313"/>
                  <a:gd name="T27" fmla="*/ 0 h 401"/>
                  <a:gd name="T28" fmla="*/ 0 w 313"/>
                  <a:gd name="T29" fmla="*/ 0 h 401"/>
                  <a:gd name="T30" fmla="*/ 0 w 313"/>
                  <a:gd name="T31" fmla="*/ 0 h 401"/>
                  <a:gd name="T32" fmla="*/ 0 w 313"/>
                  <a:gd name="T33" fmla="*/ 0 h 401"/>
                  <a:gd name="T34" fmla="*/ 0 w 313"/>
                  <a:gd name="T35" fmla="*/ 0 h 401"/>
                  <a:gd name="T36" fmla="*/ 0 w 313"/>
                  <a:gd name="T37" fmla="*/ 0 h 401"/>
                  <a:gd name="T38" fmla="*/ 0 w 313"/>
                  <a:gd name="T39" fmla="*/ 0 h 401"/>
                  <a:gd name="T40" fmla="*/ 0 w 313"/>
                  <a:gd name="T41" fmla="*/ 0 h 401"/>
                  <a:gd name="T42" fmla="*/ 0 w 313"/>
                  <a:gd name="T43" fmla="*/ 0 h 401"/>
                  <a:gd name="T44" fmla="*/ 0 w 313"/>
                  <a:gd name="T45" fmla="*/ 0 h 401"/>
                  <a:gd name="T46" fmla="*/ 0 w 313"/>
                  <a:gd name="T47" fmla="*/ 0 h 401"/>
                  <a:gd name="T48" fmla="*/ 0 w 313"/>
                  <a:gd name="T49" fmla="*/ 0 h 401"/>
                  <a:gd name="T50" fmla="*/ 0 w 313"/>
                  <a:gd name="T51" fmla="*/ 0 h 401"/>
                  <a:gd name="T52" fmla="*/ 0 w 313"/>
                  <a:gd name="T53" fmla="*/ 0 h 401"/>
                  <a:gd name="T54" fmla="*/ 0 w 313"/>
                  <a:gd name="T55" fmla="*/ 0 h 401"/>
                  <a:gd name="T56" fmla="*/ 0 w 313"/>
                  <a:gd name="T57" fmla="*/ 0 h 401"/>
                  <a:gd name="T58" fmla="*/ 0 w 313"/>
                  <a:gd name="T59" fmla="*/ 0 h 401"/>
                  <a:gd name="T60" fmla="*/ 0 w 313"/>
                  <a:gd name="T61" fmla="*/ 0 h 401"/>
                  <a:gd name="T62" fmla="*/ 0 w 313"/>
                  <a:gd name="T63" fmla="*/ 0 h 401"/>
                  <a:gd name="T64" fmla="*/ 0 w 313"/>
                  <a:gd name="T65" fmla="*/ 0 h 401"/>
                  <a:gd name="T66" fmla="*/ 0 w 313"/>
                  <a:gd name="T67" fmla="*/ 0 h 401"/>
                  <a:gd name="T68" fmla="*/ 0 w 313"/>
                  <a:gd name="T69" fmla="*/ 0 h 401"/>
                  <a:gd name="T70" fmla="*/ 0 w 313"/>
                  <a:gd name="T71" fmla="*/ 0 h 401"/>
                  <a:gd name="T72" fmla="*/ 0 w 313"/>
                  <a:gd name="T73" fmla="*/ 0 h 401"/>
                  <a:gd name="T74" fmla="*/ 0 w 313"/>
                  <a:gd name="T75" fmla="*/ 0 h 401"/>
                  <a:gd name="T76" fmla="*/ 0 w 313"/>
                  <a:gd name="T77" fmla="*/ 0 h 401"/>
                  <a:gd name="T78" fmla="*/ 0 w 313"/>
                  <a:gd name="T79" fmla="*/ 0 h 401"/>
                  <a:gd name="T80" fmla="*/ 0 w 313"/>
                  <a:gd name="T81" fmla="*/ 0 h 401"/>
                  <a:gd name="T82" fmla="*/ 0 w 313"/>
                  <a:gd name="T83" fmla="*/ 0 h 401"/>
                  <a:gd name="T84" fmla="*/ 0 w 313"/>
                  <a:gd name="T85" fmla="*/ 0 h 401"/>
                  <a:gd name="T86" fmla="*/ 0 w 313"/>
                  <a:gd name="T87" fmla="*/ 0 h 401"/>
                  <a:gd name="T88" fmla="*/ 0 w 313"/>
                  <a:gd name="T89" fmla="*/ 0 h 401"/>
                  <a:gd name="T90" fmla="*/ 0 w 313"/>
                  <a:gd name="T91" fmla="*/ 0 h 401"/>
                  <a:gd name="T92" fmla="*/ 0 w 313"/>
                  <a:gd name="T93" fmla="*/ 0 h 401"/>
                  <a:gd name="T94" fmla="*/ 0 w 313"/>
                  <a:gd name="T95" fmla="*/ 0 h 401"/>
                  <a:gd name="T96" fmla="*/ 0 w 313"/>
                  <a:gd name="T97" fmla="*/ 0 h 401"/>
                  <a:gd name="T98" fmla="*/ 0 w 313"/>
                  <a:gd name="T99" fmla="*/ 0 h 401"/>
                  <a:gd name="T100" fmla="*/ 0 w 313"/>
                  <a:gd name="T101" fmla="*/ 0 h 401"/>
                  <a:gd name="T102" fmla="*/ 0 w 313"/>
                  <a:gd name="T103" fmla="*/ 0 h 401"/>
                  <a:gd name="T104" fmla="*/ 0 w 313"/>
                  <a:gd name="T105" fmla="*/ 0 h 401"/>
                  <a:gd name="T106" fmla="*/ 0 w 313"/>
                  <a:gd name="T107" fmla="*/ 0 h 401"/>
                  <a:gd name="T108" fmla="*/ 0 w 313"/>
                  <a:gd name="T109" fmla="*/ 0 h 401"/>
                  <a:gd name="T110" fmla="*/ 0 w 313"/>
                  <a:gd name="T111" fmla="*/ 0 h 401"/>
                  <a:gd name="T112" fmla="*/ 0 w 313"/>
                  <a:gd name="T113" fmla="*/ 0 h 401"/>
                  <a:gd name="T114" fmla="*/ 0 w 313"/>
                  <a:gd name="T115" fmla="*/ 0 h 401"/>
                  <a:gd name="T116" fmla="*/ 0 w 313"/>
                  <a:gd name="T117" fmla="*/ 0 h 401"/>
                  <a:gd name="T118" fmla="*/ 0 w 313"/>
                  <a:gd name="T119" fmla="*/ 0 h 401"/>
                  <a:gd name="T120" fmla="*/ 0 w 313"/>
                  <a:gd name="T121" fmla="*/ 0 h 4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3"/>
                  <a:gd name="T184" fmla="*/ 0 h 401"/>
                  <a:gd name="T185" fmla="*/ 313 w 313"/>
                  <a:gd name="T186" fmla="*/ 401 h 4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3" h="401">
                    <a:moveTo>
                      <a:pt x="24" y="56"/>
                    </a:moveTo>
                    <a:lnTo>
                      <a:pt x="24" y="40"/>
                    </a:lnTo>
                    <a:lnTo>
                      <a:pt x="32" y="40"/>
                    </a:lnTo>
                    <a:lnTo>
                      <a:pt x="40" y="40"/>
                    </a:lnTo>
                    <a:lnTo>
                      <a:pt x="56" y="40"/>
                    </a:lnTo>
                    <a:lnTo>
                      <a:pt x="64" y="32"/>
                    </a:lnTo>
                    <a:lnTo>
                      <a:pt x="72" y="32"/>
                    </a:lnTo>
                    <a:lnTo>
                      <a:pt x="72" y="24"/>
                    </a:lnTo>
                    <a:lnTo>
                      <a:pt x="88" y="24"/>
                    </a:lnTo>
                    <a:lnTo>
                      <a:pt x="96" y="8"/>
                    </a:lnTo>
                    <a:lnTo>
                      <a:pt x="112" y="8"/>
                    </a:lnTo>
                    <a:lnTo>
                      <a:pt x="120" y="0"/>
                    </a:lnTo>
                    <a:lnTo>
                      <a:pt x="128" y="0"/>
                    </a:lnTo>
                    <a:lnTo>
                      <a:pt x="128" y="8"/>
                    </a:lnTo>
                    <a:lnTo>
                      <a:pt x="144" y="8"/>
                    </a:lnTo>
                    <a:lnTo>
                      <a:pt x="152" y="8"/>
                    </a:lnTo>
                    <a:lnTo>
                      <a:pt x="168" y="8"/>
                    </a:lnTo>
                    <a:lnTo>
                      <a:pt x="168" y="24"/>
                    </a:lnTo>
                    <a:lnTo>
                      <a:pt x="176" y="24"/>
                    </a:lnTo>
                    <a:lnTo>
                      <a:pt x="176" y="32"/>
                    </a:lnTo>
                    <a:lnTo>
                      <a:pt x="176" y="40"/>
                    </a:lnTo>
                    <a:lnTo>
                      <a:pt x="176" y="56"/>
                    </a:lnTo>
                    <a:lnTo>
                      <a:pt x="176" y="64"/>
                    </a:lnTo>
                    <a:lnTo>
                      <a:pt x="168" y="72"/>
                    </a:lnTo>
                    <a:lnTo>
                      <a:pt x="168" y="88"/>
                    </a:lnTo>
                    <a:lnTo>
                      <a:pt x="168" y="96"/>
                    </a:lnTo>
                    <a:lnTo>
                      <a:pt x="168" y="112"/>
                    </a:lnTo>
                    <a:lnTo>
                      <a:pt x="168" y="120"/>
                    </a:lnTo>
                    <a:lnTo>
                      <a:pt x="168" y="128"/>
                    </a:lnTo>
                    <a:lnTo>
                      <a:pt x="176" y="128"/>
                    </a:lnTo>
                    <a:lnTo>
                      <a:pt x="176" y="144"/>
                    </a:lnTo>
                    <a:lnTo>
                      <a:pt x="184" y="144"/>
                    </a:lnTo>
                    <a:lnTo>
                      <a:pt x="200" y="144"/>
                    </a:lnTo>
                    <a:lnTo>
                      <a:pt x="200" y="152"/>
                    </a:lnTo>
                    <a:lnTo>
                      <a:pt x="208" y="152"/>
                    </a:lnTo>
                    <a:lnTo>
                      <a:pt x="216" y="168"/>
                    </a:lnTo>
                    <a:lnTo>
                      <a:pt x="232" y="168"/>
                    </a:lnTo>
                    <a:lnTo>
                      <a:pt x="232" y="176"/>
                    </a:lnTo>
                    <a:lnTo>
                      <a:pt x="232" y="184"/>
                    </a:lnTo>
                    <a:lnTo>
                      <a:pt x="232" y="200"/>
                    </a:lnTo>
                    <a:lnTo>
                      <a:pt x="232" y="208"/>
                    </a:lnTo>
                    <a:lnTo>
                      <a:pt x="232" y="216"/>
                    </a:lnTo>
                    <a:lnTo>
                      <a:pt x="240" y="216"/>
                    </a:lnTo>
                    <a:lnTo>
                      <a:pt x="240" y="232"/>
                    </a:lnTo>
                    <a:lnTo>
                      <a:pt x="256" y="232"/>
                    </a:lnTo>
                    <a:lnTo>
                      <a:pt x="264" y="232"/>
                    </a:lnTo>
                    <a:lnTo>
                      <a:pt x="272" y="240"/>
                    </a:lnTo>
                    <a:lnTo>
                      <a:pt x="288" y="240"/>
                    </a:lnTo>
                    <a:lnTo>
                      <a:pt x="288" y="256"/>
                    </a:lnTo>
                    <a:lnTo>
                      <a:pt x="296" y="256"/>
                    </a:lnTo>
                    <a:lnTo>
                      <a:pt x="296" y="264"/>
                    </a:lnTo>
                    <a:lnTo>
                      <a:pt x="312" y="272"/>
                    </a:lnTo>
                    <a:lnTo>
                      <a:pt x="312" y="288"/>
                    </a:lnTo>
                    <a:lnTo>
                      <a:pt x="312" y="296"/>
                    </a:lnTo>
                    <a:lnTo>
                      <a:pt x="312" y="312"/>
                    </a:lnTo>
                    <a:lnTo>
                      <a:pt x="312" y="320"/>
                    </a:lnTo>
                    <a:lnTo>
                      <a:pt x="296" y="320"/>
                    </a:lnTo>
                    <a:lnTo>
                      <a:pt x="296" y="328"/>
                    </a:lnTo>
                    <a:lnTo>
                      <a:pt x="288" y="344"/>
                    </a:lnTo>
                    <a:lnTo>
                      <a:pt x="288" y="352"/>
                    </a:lnTo>
                    <a:lnTo>
                      <a:pt x="272" y="360"/>
                    </a:lnTo>
                    <a:lnTo>
                      <a:pt x="272" y="376"/>
                    </a:lnTo>
                    <a:lnTo>
                      <a:pt x="272" y="384"/>
                    </a:lnTo>
                    <a:lnTo>
                      <a:pt x="264" y="384"/>
                    </a:lnTo>
                    <a:lnTo>
                      <a:pt x="256" y="400"/>
                    </a:lnTo>
                    <a:lnTo>
                      <a:pt x="240" y="400"/>
                    </a:lnTo>
                    <a:lnTo>
                      <a:pt x="240" y="384"/>
                    </a:lnTo>
                    <a:lnTo>
                      <a:pt x="232" y="384"/>
                    </a:lnTo>
                    <a:lnTo>
                      <a:pt x="232" y="376"/>
                    </a:lnTo>
                    <a:lnTo>
                      <a:pt x="216" y="376"/>
                    </a:lnTo>
                    <a:lnTo>
                      <a:pt x="208" y="376"/>
                    </a:lnTo>
                    <a:lnTo>
                      <a:pt x="208" y="360"/>
                    </a:lnTo>
                    <a:lnTo>
                      <a:pt x="200" y="360"/>
                    </a:lnTo>
                    <a:lnTo>
                      <a:pt x="184" y="360"/>
                    </a:lnTo>
                    <a:lnTo>
                      <a:pt x="184" y="352"/>
                    </a:lnTo>
                    <a:lnTo>
                      <a:pt x="176" y="352"/>
                    </a:lnTo>
                    <a:lnTo>
                      <a:pt x="176" y="344"/>
                    </a:lnTo>
                    <a:lnTo>
                      <a:pt x="176" y="328"/>
                    </a:lnTo>
                    <a:lnTo>
                      <a:pt x="168" y="328"/>
                    </a:lnTo>
                    <a:lnTo>
                      <a:pt x="168" y="320"/>
                    </a:lnTo>
                    <a:lnTo>
                      <a:pt x="168" y="312"/>
                    </a:lnTo>
                    <a:lnTo>
                      <a:pt x="152" y="312"/>
                    </a:lnTo>
                    <a:lnTo>
                      <a:pt x="152" y="296"/>
                    </a:lnTo>
                    <a:lnTo>
                      <a:pt x="144" y="296"/>
                    </a:lnTo>
                    <a:lnTo>
                      <a:pt x="144" y="288"/>
                    </a:lnTo>
                    <a:lnTo>
                      <a:pt x="144" y="272"/>
                    </a:lnTo>
                    <a:lnTo>
                      <a:pt x="144" y="264"/>
                    </a:lnTo>
                    <a:lnTo>
                      <a:pt x="128" y="264"/>
                    </a:lnTo>
                    <a:lnTo>
                      <a:pt x="128" y="256"/>
                    </a:lnTo>
                    <a:lnTo>
                      <a:pt x="120" y="256"/>
                    </a:lnTo>
                    <a:lnTo>
                      <a:pt x="120" y="240"/>
                    </a:lnTo>
                    <a:lnTo>
                      <a:pt x="112" y="240"/>
                    </a:lnTo>
                    <a:lnTo>
                      <a:pt x="112" y="232"/>
                    </a:lnTo>
                    <a:lnTo>
                      <a:pt x="96" y="232"/>
                    </a:lnTo>
                    <a:lnTo>
                      <a:pt x="88" y="232"/>
                    </a:lnTo>
                    <a:lnTo>
                      <a:pt x="88" y="216"/>
                    </a:lnTo>
                    <a:lnTo>
                      <a:pt x="72" y="216"/>
                    </a:lnTo>
                    <a:lnTo>
                      <a:pt x="72" y="208"/>
                    </a:lnTo>
                    <a:lnTo>
                      <a:pt x="64" y="208"/>
                    </a:lnTo>
                    <a:lnTo>
                      <a:pt x="64" y="200"/>
                    </a:lnTo>
                    <a:lnTo>
                      <a:pt x="64" y="184"/>
                    </a:lnTo>
                    <a:lnTo>
                      <a:pt x="56" y="184"/>
                    </a:lnTo>
                    <a:lnTo>
                      <a:pt x="56" y="176"/>
                    </a:lnTo>
                    <a:lnTo>
                      <a:pt x="40" y="168"/>
                    </a:lnTo>
                    <a:lnTo>
                      <a:pt x="32" y="168"/>
                    </a:lnTo>
                    <a:lnTo>
                      <a:pt x="32" y="152"/>
                    </a:lnTo>
                    <a:lnTo>
                      <a:pt x="24" y="152"/>
                    </a:lnTo>
                    <a:lnTo>
                      <a:pt x="24" y="144"/>
                    </a:lnTo>
                    <a:lnTo>
                      <a:pt x="24" y="128"/>
                    </a:lnTo>
                    <a:lnTo>
                      <a:pt x="24" y="120"/>
                    </a:lnTo>
                    <a:lnTo>
                      <a:pt x="24" y="112"/>
                    </a:lnTo>
                    <a:lnTo>
                      <a:pt x="24" y="96"/>
                    </a:lnTo>
                    <a:lnTo>
                      <a:pt x="24" y="88"/>
                    </a:lnTo>
                    <a:lnTo>
                      <a:pt x="8" y="88"/>
                    </a:lnTo>
                    <a:lnTo>
                      <a:pt x="8" y="72"/>
                    </a:lnTo>
                    <a:lnTo>
                      <a:pt x="0" y="64"/>
                    </a:lnTo>
                    <a:lnTo>
                      <a:pt x="0" y="56"/>
                    </a:lnTo>
                    <a:lnTo>
                      <a:pt x="8" y="56"/>
                    </a:lnTo>
                    <a:lnTo>
                      <a:pt x="8" y="40"/>
                    </a:lnTo>
                    <a:lnTo>
                      <a:pt x="24" y="40"/>
                    </a:lnTo>
                    <a:lnTo>
                      <a:pt x="32" y="40"/>
                    </a:lnTo>
                    <a:lnTo>
                      <a:pt x="40" y="40"/>
                    </a:lnTo>
                  </a:path>
                </a:pathLst>
              </a:custGeom>
              <a:solidFill>
                <a:srgbClr val="00AA50"/>
              </a:solidFill>
              <a:ln w="25400" cap="rnd">
                <a:solidFill>
                  <a:srgbClr val="000000"/>
                </a:solidFill>
                <a:round/>
                <a:headEnd/>
                <a:tailEnd/>
              </a:ln>
            </p:spPr>
            <p:txBody>
              <a:bodyPr/>
              <a:lstStyle/>
              <a:p>
                <a:endParaRPr lang="en-US" dirty="0"/>
              </a:p>
            </p:txBody>
          </p:sp>
          <p:sp>
            <p:nvSpPr>
              <p:cNvPr id="15377" name="Freeform 13"/>
              <p:cNvSpPr>
                <a:spLocks/>
              </p:cNvSpPr>
              <p:nvPr/>
            </p:nvSpPr>
            <p:spPr bwMode="auto">
              <a:xfrm>
                <a:off x="4794" y="3547"/>
                <a:ext cx="332" cy="78"/>
              </a:xfrm>
              <a:custGeom>
                <a:avLst/>
                <a:gdLst>
                  <a:gd name="T0" fmla="*/ 1 w 961"/>
                  <a:gd name="T1" fmla="*/ 0 h 257"/>
                  <a:gd name="T2" fmla="*/ 1 w 961"/>
                  <a:gd name="T3" fmla="*/ 0 h 257"/>
                  <a:gd name="T4" fmla="*/ 2 w 961"/>
                  <a:gd name="T5" fmla="*/ 0 h 257"/>
                  <a:gd name="T6" fmla="*/ 1 w 961"/>
                  <a:gd name="T7" fmla="*/ 0 h 257"/>
                  <a:gd name="T8" fmla="*/ 1 w 961"/>
                  <a:gd name="T9" fmla="*/ 0 h 257"/>
                  <a:gd name="T10" fmla="*/ 1 w 961"/>
                  <a:gd name="T11" fmla="*/ 0 h 257"/>
                  <a:gd name="T12" fmla="*/ 1 w 961"/>
                  <a:gd name="T13" fmla="*/ 0 h 257"/>
                  <a:gd name="T14" fmla="*/ 1 w 961"/>
                  <a:gd name="T15" fmla="*/ 0 h 257"/>
                  <a:gd name="T16" fmla="*/ 1 w 961"/>
                  <a:gd name="T17" fmla="*/ 0 h 257"/>
                  <a:gd name="T18" fmla="*/ 1 w 961"/>
                  <a:gd name="T19" fmla="*/ 0 h 257"/>
                  <a:gd name="T20" fmla="*/ 1 w 961"/>
                  <a:gd name="T21" fmla="*/ 0 h 257"/>
                  <a:gd name="T22" fmla="*/ 1 w 961"/>
                  <a:gd name="T23" fmla="*/ 0 h 257"/>
                  <a:gd name="T24" fmla="*/ 1 w 961"/>
                  <a:gd name="T25" fmla="*/ 0 h 257"/>
                  <a:gd name="T26" fmla="*/ 1 w 961"/>
                  <a:gd name="T27" fmla="*/ 0 h 257"/>
                  <a:gd name="T28" fmla="*/ 1 w 961"/>
                  <a:gd name="T29" fmla="*/ 0 h 257"/>
                  <a:gd name="T30" fmla="*/ 1 w 961"/>
                  <a:gd name="T31" fmla="*/ 0 h 257"/>
                  <a:gd name="T32" fmla="*/ 1 w 961"/>
                  <a:gd name="T33" fmla="*/ 0 h 257"/>
                  <a:gd name="T34" fmla="*/ 1 w 961"/>
                  <a:gd name="T35" fmla="*/ 0 h 257"/>
                  <a:gd name="T36" fmla="*/ 0 w 961"/>
                  <a:gd name="T37" fmla="*/ 0 h 257"/>
                  <a:gd name="T38" fmla="*/ 0 w 961"/>
                  <a:gd name="T39" fmla="*/ 0 h 257"/>
                  <a:gd name="T40" fmla="*/ 0 w 961"/>
                  <a:gd name="T41" fmla="*/ 0 h 257"/>
                  <a:gd name="T42" fmla="*/ 0 w 961"/>
                  <a:gd name="T43" fmla="*/ 0 h 257"/>
                  <a:gd name="T44" fmla="*/ 0 w 961"/>
                  <a:gd name="T45" fmla="*/ 0 h 257"/>
                  <a:gd name="T46" fmla="*/ 0 w 961"/>
                  <a:gd name="T47" fmla="*/ 0 h 257"/>
                  <a:gd name="T48" fmla="*/ 0 w 961"/>
                  <a:gd name="T49" fmla="*/ 0 h 257"/>
                  <a:gd name="T50" fmla="*/ 0 w 961"/>
                  <a:gd name="T51" fmla="*/ 0 h 257"/>
                  <a:gd name="T52" fmla="*/ 0 w 961"/>
                  <a:gd name="T53" fmla="*/ 0 h 257"/>
                  <a:gd name="T54" fmla="*/ 0 w 961"/>
                  <a:gd name="T55" fmla="*/ 0 h 257"/>
                  <a:gd name="T56" fmla="*/ 0 w 961"/>
                  <a:gd name="T57" fmla="*/ 0 h 257"/>
                  <a:gd name="T58" fmla="*/ 0 w 961"/>
                  <a:gd name="T59" fmla="*/ 0 h 257"/>
                  <a:gd name="T60" fmla="*/ 0 w 961"/>
                  <a:gd name="T61" fmla="*/ 0 h 257"/>
                  <a:gd name="T62" fmla="*/ 0 w 961"/>
                  <a:gd name="T63" fmla="*/ 0 h 257"/>
                  <a:gd name="T64" fmla="*/ 0 w 961"/>
                  <a:gd name="T65" fmla="*/ 0 h 257"/>
                  <a:gd name="T66" fmla="*/ 0 w 961"/>
                  <a:gd name="T67" fmla="*/ 0 h 257"/>
                  <a:gd name="T68" fmla="*/ 0 w 961"/>
                  <a:gd name="T69" fmla="*/ 0 h 257"/>
                  <a:gd name="T70" fmla="*/ 0 w 961"/>
                  <a:gd name="T71" fmla="*/ 0 h 257"/>
                  <a:gd name="T72" fmla="*/ 1 w 961"/>
                  <a:gd name="T73" fmla="*/ 0 h 257"/>
                  <a:gd name="T74" fmla="*/ 1 w 961"/>
                  <a:gd name="T75" fmla="*/ 0 h 257"/>
                  <a:gd name="T76" fmla="*/ 1 w 961"/>
                  <a:gd name="T77" fmla="*/ 0 h 257"/>
                  <a:gd name="T78" fmla="*/ 1 w 961"/>
                  <a:gd name="T79" fmla="*/ 0 h 257"/>
                  <a:gd name="T80" fmla="*/ 1 w 961"/>
                  <a:gd name="T81" fmla="*/ 0 h 257"/>
                  <a:gd name="T82" fmla="*/ 1 w 961"/>
                  <a:gd name="T83" fmla="*/ 0 h 257"/>
                  <a:gd name="T84" fmla="*/ 1 w 961"/>
                  <a:gd name="T85" fmla="*/ 0 h 257"/>
                  <a:gd name="T86" fmla="*/ 1 w 961"/>
                  <a:gd name="T87" fmla="*/ 0 h 257"/>
                  <a:gd name="T88" fmla="*/ 1 w 961"/>
                  <a:gd name="T89" fmla="*/ 0 h 257"/>
                  <a:gd name="T90" fmla="*/ 1 w 961"/>
                  <a:gd name="T91" fmla="*/ 0 h 257"/>
                  <a:gd name="T92" fmla="*/ 1 w 961"/>
                  <a:gd name="T93" fmla="*/ 0 h 257"/>
                  <a:gd name="T94" fmla="*/ 1 w 961"/>
                  <a:gd name="T95" fmla="*/ 0 h 257"/>
                  <a:gd name="T96" fmla="*/ 1 w 961"/>
                  <a:gd name="T97" fmla="*/ 0 h 257"/>
                  <a:gd name="T98" fmla="*/ 1 w 961"/>
                  <a:gd name="T99" fmla="*/ 0 h 257"/>
                  <a:gd name="T100" fmla="*/ 1 w 961"/>
                  <a:gd name="T101" fmla="*/ 0 h 257"/>
                  <a:gd name="T102" fmla="*/ 1 w 961"/>
                  <a:gd name="T103" fmla="*/ 0 h 2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1"/>
                  <a:gd name="T157" fmla="*/ 0 h 257"/>
                  <a:gd name="T158" fmla="*/ 961 w 961"/>
                  <a:gd name="T159" fmla="*/ 257 h 2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1" h="257">
                    <a:moveTo>
                      <a:pt x="896" y="112"/>
                    </a:moveTo>
                    <a:lnTo>
                      <a:pt x="904" y="112"/>
                    </a:lnTo>
                    <a:lnTo>
                      <a:pt x="904" y="104"/>
                    </a:lnTo>
                    <a:lnTo>
                      <a:pt x="912" y="104"/>
                    </a:lnTo>
                    <a:lnTo>
                      <a:pt x="912" y="88"/>
                    </a:lnTo>
                    <a:lnTo>
                      <a:pt x="928" y="88"/>
                    </a:lnTo>
                    <a:lnTo>
                      <a:pt x="928" y="80"/>
                    </a:lnTo>
                    <a:lnTo>
                      <a:pt x="936" y="80"/>
                    </a:lnTo>
                    <a:lnTo>
                      <a:pt x="936" y="64"/>
                    </a:lnTo>
                    <a:lnTo>
                      <a:pt x="944" y="64"/>
                    </a:lnTo>
                    <a:lnTo>
                      <a:pt x="944" y="56"/>
                    </a:lnTo>
                    <a:lnTo>
                      <a:pt x="960" y="48"/>
                    </a:lnTo>
                    <a:lnTo>
                      <a:pt x="960" y="32"/>
                    </a:lnTo>
                    <a:lnTo>
                      <a:pt x="960" y="24"/>
                    </a:lnTo>
                    <a:lnTo>
                      <a:pt x="944" y="24"/>
                    </a:lnTo>
                    <a:lnTo>
                      <a:pt x="936" y="16"/>
                    </a:lnTo>
                    <a:lnTo>
                      <a:pt x="928" y="16"/>
                    </a:lnTo>
                    <a:lnTo>
                      <a:pt x="912" y="0"/>
                    </a:lnTo>
                    <a:lnTo>
                      <a:pt x="904" y="0"/>
                    </a:lnTo>
                    <a:lnTo>
                      <a:pt x="896" y="0"/>
                    </a:lnTo>
                    <a:lnTo>
                      <a:pt x="880" y="0"/>
                    </a:lnTo>
                    <a:lnTo>
                      <a:pt x="872" y="0"/>
                    </a:lnTo>
                    <a:lnTo>
                      <a:pt x="872" y="16"/>
                    </a:lnTo>
                    <a:lnTo>
                      <a:pt x="856" y="16"/>
                    </a:lnTo>
                    <a:lnTo>
                      <a:pt x="848" y="24"/>
                    </a:lnTo>
                    <a:lnTo>
                      <a:pt x="840" y="24"/>
                    </a:lnTo>
                    <a:lnTo>
                      <a:pt x="824" y="24"/>
                    </a:lnTo>
                    <a:lnTo>
                      <a:pt x="824" y="32"/>
                    </a:lnTo>
                    <a:lnTo>
                      <a:pt x="816" y="32"/>
                    </a:lnTo>
                    <a:lnTo>
                      <a:pt x="808" y="48"/>
                    </a:lnTo>
                    <a:lnTo>
                      <a:pt x="792" y="48"/>
                    </a:lnTo>
                    <a:lnTo>
                      <a:pt x="784" y="56"/>
                    </a:lnTo>
                    <a:lnTo>
                      <a:pt x="768" y="56"/>
                    </a:lnTo>
                    <a:lnTo>
                      <a:pt x="760" y="64"/>
                    </a:lnTo>
                    <a:lnTo>
                      <a:pt x="752" y="64"/>
                    </a:lnTo>
                    <a:lnTo>
                      <a:pt x="736" y="64"/>
                    </a:lnTo>
                    <a:lnTo>
                      <a:pt x="736" y="80"/>
                    </a:lnTo>
                    <a:lnTo>
                      <a:pt x="728" y="80"/>
                    </a:lnTo>
                    <a:lnTo>
                      <a:pt x="712" y="80"/>
                    </a:lnTo>
                    <a:lnTo>
                      <a:pt x="712" y="88"/>
                    </a:lnTo>
                    <a:lnTo>
                      <a:pt x="704" y="88"/>
                    </a:lnTo>
                    <a:lnTo>
                      <a:pt x="696" y="88"/>
                    </a:lnTo>
                    <a:lnTo>
                      <a:pt x="680" y="88"/>
                    </a:lnTo>
                    <a:lnTo>
                      <a:pt x="672" y="88"/>
                    </a:lnTo>
                    <a:lnTo>
                      <a:pt x="672" y="104"/>
                    </a:lnTo>
                    <a:lnTo>
                      <a:pt x="664" y="104"/>
                    </a:lnTo>
                    <a:lnTo>
                      <a:pt x="648" y="104"/>
                    </a:lnTo>
                    <a:lnTo>
                      <a:pt x="640" y="104"/>
                    </a:lnTo>
                    <a:lnTo>
                      <a:pt x="640" y="112"/>
                    </a:lnTo>
                    <a:lnTo>
                      <a:pt x="624" y="112"/>
                    </a:lnTo>
                    <a:lnTo>
                      <a:pt x="616" y="112"/>
                    </a:lnTo>
                    <a:lnTo>
                      <a:pt x="608" y="120"/>
                    </a:lnTo>
                    <a:lnTo>
                      <a:pt x="592" y="120"/>
                    </a:lnTo>
                    <a:lnTo>
                      <a:pt x="584" y="120"/>
                    </a:lnTo>
                    <a:lnTo>
                      <a:pt x="576" y="120"/>
                    </a:lnTo>
                    <a:lnTo>
                      <a:pt x="528" y="104"/>
                    </a:lnTo>
                    <a:lnTo>
                      <a:pt x="480" y="104"/>
                    </a:lnTo>
                    <a:lnTo>
                      <a:pt x="472" y="104"/>
                    </a:lnTo>
                    <a:lnTo>
                      <a:pt x="464" y="104"/>
                    </a:lnTo>
                    <a:lnTo>
                      <a:pt x="448" y="104"/>
                    </a:lnTo>
                    <a:lnTo>
                      <a:pt x="440" y="104"/>
                    </a:lnTo>
                    <a:lnTo>
                      <a:pt x="440" y="88"/>
                    </a:lnTo>
                    <a:lnTo>
                      <a:pt x="432" y="88"/>
                    </a:lnTo>
                    <a:lnTo>
                      <a:pt x="416" y="88"/>
                    </a:lnTo>
                    <a:lnTo>
                      <a:pt x="416" y="104"/>
                    </a:lnTo>
                    <a:lnTo>
                      <a:pt x="408" y="104"/>
                    </a:lnTo>
                    <a:lnTo>
                      <a:pt x="392" y="112"/>
                    </a:lnTo>
                    <a:lnTo>
                      <a:pt x="384" y="112"/>
                    </a:lnTo>
                    <a:lnTo>
                      <a:pt x="384" y="120"/>
                    </a:lnTo>
                    <a:lnTo>
                      <a:pt x="376" y="120"/>
                    </a:lnTo>
                    <a:lnTo>
                      <a:pt x="360" y="120"/>
                    </a:lnTo>
                    <a:lnTo>
                      <a:pt x="360" y="136"/>
                    </a:lnTo>
                    <a:lnTo>
                      <a:pt x="352" y="136"/>
                    </a:lnTo>
                    <a:lnTo>
                      <a:pt x="344" y="136"/>
                    </a:lnTo>
                    <a:lnTo>
                      <a:pt x="328" y="136"/>
                    </a:lnTo>
                    <a:lnTo>
                      <a:pt x="320" y="136"/>
                    </a:lnTo>
                    <a:lnTo>
                      <a:pt x="304" y="136"/>
                    </a:lnTo>
                    <a:lnTo>
                      <a:pt x="296" y="120"/>
                    </a:lnTo>
                    <a:lnTo>
                      <a:pt x="288" y="120"/>
                    </a:lnTo>
                    <a:lnTo>
                      <a:pt x="272" y="120"/>
                    </a:lnTo>
                    <a:lnTo>
                      <a:pt x="232" y="120"/>
                    </a:lnTo>
                    <a:lnTo>
                      <a:pt x="216" y="120"/>
                    </a:lnTo>
                    <a:lnTo>
                      <a:pt x="208" y="120"/>
                    </a:lnTo>
                    <a:lnTo>
                      <a:pt x="208" y="136"/>
                    </a:lnTo>
                    <a:lnTo>
                      <a:pt x="200" y="136"/>
                    </a:lnTo>
                    <a:lnTo>
                      <a:pt x="184" y="136"/>
                    </a:lnTo>
                    <a:lnTo>
                      <a:pt x="176" y="136"/>
                    </a:lnTo>
                    <a:lnTo>
                      <a:pt x="160" y="136"/>
                    </a:lnTo>
                    <a:lnTo>
                      <a:pt x="152" y="136"/>
                    </a:lnTo>
                    <a:lnTo>
                      <a:pt x="144" y="136"/>
                    </a:lnTo>
                    <a:lnTo>
                      <a:pt x="128" y="136"/>
                    </a:lnTo>
                    <a:lnTo>
                      <a:pt x="128" y="120"/>
                    </a:lnTo>
                    <a:lnTo>
                      <a:pt x="120" y="120"/>
                    </a:lnTo>
                    <a:lnTo>
                      <a:pt x="112" y="112"/>
                    </a:lnTo>
                    <a:lnTo>
                      <a:pt x="96" y="112"/>
                    </a:lnTo>
                    <a:lnTo>
                      <a:pt x="88" y="112"/>
                    </a:lnTo>
                    <a:lnTo>
                      <a:pt x="88" y="104"/>
                    </a:lnTo>
                    <a:lnTo>
                      <a:pt x="72" y="104"/>
                    </a:lnTo>
                    <a:lnTo>
                      <a:pt x="64" y="104"/>
                    </a:lnTo>
                    <a:lnTo>
                      <a:pt x="56" y="104"/>
                    </a:lnTo>
                    <a:lnTo>
                      <a:pt x="40" y="104"/>
                    </a:lnTo>
                    <a:lnTo>
                      <a:pt x="32" y="104"/>
                    </a:lnTo>
                    <a:lnTo>
                      <a:pt x="16" y="104"/>
                    </a:lnTo>
                    <a:lnTo>
                      <a:pt x="8" y="104"/>
                    </a:lnTo>
                    <a:lnTo>
                      <a:pt x="8" y="112"/>
                    </a:lnTo>
                    <a:lnTo>
                      <a:pt x="0" y="112"/>
                    </a:lnTo>
                    <a:lnTo>
                      <a:pt x="0" y="120"/>
                    </a:lnTo>
                    <a:lnTo>
                      <a:pt x="8" y="136"/>
                    </a:lnTo>
                    <a:lnTo>
                      <a:pt x="8" y="144"/>
                    </a:lnTo>
                    <a:lnTo>
                      <a:pt x="16" y="144"/>
                    </a:lnTo>
                    <a:lnTo>
                      <a:pt x="16" y="160"/>
                    </a:lnTo>
                    <a:lnTo>
                      <a:pt x="32" y="160"/>
                    </a:lnTo>
                    <a:lnTo>
                      <a:pt x="32" y="168"/>
                    </a:lnTo>
                    <a:lnTo>
                      <a:pt x="40" y="168"/>
                    </a:lnTo>
                    <a:lnTo>
                      <a:pt x="40" y="176"/>
                    </a:lnTo>
                    <a:lnTo>
                      <a:pt x="56" y="176"/>
                    </a:lnTo>
                    <a:lnTo>
                      <a:pt x="56" y="192"/>
                    </a:lnTo>
                    <a:lnTo>
                      <a:pt x="64" y="192"/>
                    </a:lnTo>
                    <a:lnTo>
                      <a:pt x="72" y="192"/>
                    </a:lnTo>
                    <a:lnTo>
                      <a:pt x="88" y="200"/>
                    </a:lnTo>
                    <a:lnTo>
                      <a:pt x="96" y="200"/>
                    </a:lnTo>
                    <a:lnTo>
                      <a:pt x="112" y="200"/>
                    </a:lnTo>
                    <a:lnTo>
                      <a:pt x="120" y="200"/>
                    </a:lnTo>
                    <a:lnTo>
                      <a:pt x="128" y="200"/>
                    </a:lnTo>
                    <a:lnTo>
                      <a:pt x="144" y="200"/>
                    </a:lnTo>
                    <a:lnTo>
                      <a:pt x="152" y="200"/>
                    </a:lnTo>
                    <a:lnTo>
                      <a:pt x="160" y="200"/>
                    </a:lnTo>
                    <a:lnTo>
                      <a:pt x="176" y="200"/>
                    </a:lnTo>
                    <a:lnTo>
                      <a:pt x="184" y="200"/>
                    </a:lnTo>
                    <a:lnTo>
                      <a:pt x="200" y="200"/>
                    </a:lnTo>
                    <a:lnTo>
                      <a:pt x="208" y="200"/>
                    </a:lnTo>
                    <a:lnTo>
                      <a:pt x="216" y="200"/>
                    </a:lnTo>
                    <a:lnTo>
                      <a:pt x="216" y="208"/>
                    </a:lnTo>
                    <a:lnTo>
                      <a:pt x="232" y="208"/>
                    </a:lnTo>
                    <a:lnTo>
                      <a:pt x="240" y="208"/>
                    </a:lnTo>
                    <a:lnTo>
                      <a:pt x="240" y="224"/>
                    </a:lnTo>
                    <a:lnTo>
                      <a:pt x="248" y="224"/>
                    </a:lnTo>
                    <a:lnTo>
                      <a:pt x="264" y="224"/>
                    </a:lnTo>
                    <a:lnTo>
                      <a:pt x="272" y="232"/>
                    </a:lnTo>
                    <a:lnTo>
                      <a:pt x="288" y="232"/>
                    </a:lnTo>
                    <a:lnTo>
                      <a:pt x="296" y="248"/>
                    </a:lnTo>
                    <a:lnTo>
                      <a:pt x="304" y="248"/>
                    </a:lnTo>
                    <a:lnTo>
                      <a:pt x="320" y="248"/>
                    </a:lnTo>
                    <a:lnTo>
                      <a:pt x="328" y="248"/>
                    </a:lnTo>
                    <a:lnTo>
                      <a:pt x="344" y="248"/>
                    </a:lnTo>
                    <a:lnTo>
                      <a:pt x="352" y="256"/>
                    </a:lnTo>
                    <a:lnTo>
                      <a:pt x="360" y="256"/>
                    </a:lnTo>
                    <a:lnTo>
                      <a:pt x="360" y="248"/>
                    </a:lnTo>
                    <a:lnTo>
                      <a:pt x="376" y="248"/>
                    </a:lnTo>
                    <a:lnTo>
                      <a:pt x="384" y="248"/>
                    </a:lnTo>
                    <a:lnTo>
                      <a:pt x="392" y="248"/>
                    </a:lnTo>
                    <a:lnTo>
                      <a:pt x="392" y="232"/>
                    </a:lnTo>
                    <a:lnTo>
                      <a:pt x="408" y="232"/>
                    </a:lnTo>
                    <a:lnTo>
                      <a:pt x="416" y="232"/>
                    </a:lnTo>
                    <a:lnTo>
                      <a:pt x="432" y="232"/>
                    </a:lnTo>
                    <a:lnTo>
                      <a:pt x="440" y="232"/>
                    </a:lnTo>
                    <a:lnTo>
                      <a:pt x="448" y="232"/>
                    </a:lnTo>
                    <a:lnTo>
                      <a:pt x="464" y="232"/>
                    </a:lnTo>
                    <a:lnTo>
                      <a:pt x="472" y="232"/>
                    </a:lnTo>
                    <a:lnTo>
                      <a:pt x="480" y="232"/>
                    </a:lnTo>
                    <a:lnTo>
                      <a:pt x="496" y="232"/>
                    </a:lnTo>
                    <a:lnTo>
                      <a:pt x="504" y="232"/>
                    </a:lnTo>
                    <a:lnTo>
                      <a:pt x="520" y="232"/>
                    </a:lnTo>
                    <a:lnTo>
                      <a:pt x="528" y="224"/>
                    </a:lnTo>
                    <a:lnTo>
                      <a:pt x="536" y="224"/>
                    </a:lnTo>
                    <a:lnTo>
                      <a:pt x="552" y="224"/>
                    </a:lnTo>
                    <a:lnTo>
                      <a:pt x="552" y="208"/>
                    </a:lnTo>
                    <a:lnTo>
                      <a:pt x="560" y="208"/>
                    </a:lnTo>
                    <a:lnTo>
                      <a:pt x="576" y="208"/>
                    </a:lnTo>
                    <a:lnTo>
                      <a:pt x="584" y="208"/>
                    </a:lnTo>
                    <a:lnTo>
                      <a:pt x="584" y="200"/>
                    </a:lnTo>
                    <a:lnTo>
                      <a:pt x="592" y="200"/>
                    </a:lnTo>
                    <a:lnTo>
                      <a:pt x="608" y="200"/>
                    </a:lnTo>
                    <a:lnTo>
                      <a:pt x="616" y="200"/>
                    </a:lnTo>
                    <a:lnTo>
                      <a:pt x="624" y="192"/>
                    </a:lnTo>
                    <a:lnTo>
                      <a:pt x="640" y="192"/>
                    </a:lnTo>
                    <a:lnTo>
                      <a:pt x="648" y="192"/>
                    </a:lnTo>
                    <a:lnTo>
                      <a:pt x="648" y="176"/>
                    </a:lnTo>
                    <a:lnTo>
                      <a:pt x="664" y="176"/>
                    </a:lnTo>
                    <a:lnTo>
                      <a:pt x="672" y="168"/>
                    </a:lnTo>
                    <a:lnTo>
                      <a:pt x="680" y="168"/>
                    </a:lnTo>
                    <a:lnTo>
                      <a:pt x="696" y="168"/>
                    </a:lnTo>
                    <a:lnTo>
                      <a:pt x="704" y="168"/>
                    </a:lnTo>
                    <a:lnTo>
                      <a:pt x="712" y="168"/>
                    </a:lnTo>
                    <a:lnTo>
                      <a:pt x="728" y="168"/>
                    </a:lnTo>
                    <a:lnTo>
                      <a:pt x="736" y="168"/>
                    </a:lnTo>
                    <a:lnTo>
                      <a:pt x="752" y="168"/>
                    </a:lnTo>
                    <a:lnTo>
                      <a:pt x="760" y="168"/>
                    </a:lnTo>
                    <a:lnTo>
                      <a:pt x="760" y="176"/>
                    </a:lnTo>
                    <a:lnTo>
                      <a:pt x="768" y="176"/>
                    </a:lnTo>
                    <a:lnTo>
                      <a:pt x="784" y="176"/>
                    </a:lnTo>
                    <a:lnTo>
                      <a:pt x="792" y="176"/>
                    </a:lnTo>
                    <a:lnTo>
                      <a:pt x="808" y="176"/>
                    </a:lnTo>
                    <a:lnTo>
                      <a:pt x="816" y="176"/>
                    </a:lnTo>
                    <a:lnTo>
                      <a:pt x="824" y="176"/>
                    </a:lnTo>
                    <a:lnTo>
                      <a:pt x="840" y="176"/>
                    </a:lnTo>
                    <a:lnTo>
                      <a:pt x="848" y="168"/>
                    </a:lnTo>
                    <a:lnTo>
                      <a:pt x="856" y="168"/>
                    </a:lnTo>
                    <a:lnTo>
                      <a:pt x="872" y="168"/>
                    </a:lnTo>
                    <a:lnTo>
                      <a:pt x="880" y="168"/>
                    </a:lnTo>
                    <a:lnTo>
                      <a:pt x="880" y="160"/>
                    </a:lnTo>
                    <a:lnTo>
                      <a:pt x="896" y="160"/>
                    </a:lnTo>
                    <a:lnTo>
                      <a:pt x="896" y="144"/>
                    </a:lnTo>
                    <a:lnTo>
                      <a:pt x="896" y="136"/>
                    </a:lnTo>
                    <a:lnTo>
                      <a:pt x="904" y="120"/>
                    </a:lnTo>
                    <a:lnTo>
                      <a:pt x="904" y="112"/>
                    </a:lnTo>
                    <a:lnTo>
                      <a:pt x="912" y="112"/>
                    </a:lnTo>
                    <a:lnTo>
                      <a:pt x="912" y="104"/>
                    </a:lnTo>
                  </a:path>
                </a:pathLst>
              </a:custGeom>
              <a:solidFill>
                <a:srgbClr val="00FFFF"/>
              </a:solidFill>
              <a:ln w="25400" cap="rnd">
                <a:solidFill>
                  <a:srgbClr val="000000"/>
                </a:solidFill>
                <a:round/>
                <a:headEnd/>
                <a:tailEnd/>
              </a:ln>
            </p:spPr>
            <p:txBody>
              <a:bodyPr/>
              <a:lstStyle/>
              <a:p>
                <a:endParaRPr lang="en-US" dirty="0"/>
              </a:p>
            </p:txBody>
          </p:sp>
          <p:sp>
            <p:nvSpPr>
              <p:cNvPr id="15378" name="Freeform 14"/>
              <p:cNvSpPr>
                <a:spLocks/>
              </p:cNvSpPr>
              <p:nvPr/>
            </p:nvSpPr>
            <p:spPr bwMode="auto">
              <a:xfrm>
                <a:off x="4708" y="2843"/>
                <a:ext cx="418" cy="111"/>
              </a:xfrm>
              <a:custGeom>
                <a:avLst/>
                <a:gdLst>
                  <a:gd name="T0" fmla="*/ 1 w 1209"/>
                  <a:gd name="T1" fmla="*/ 0 h 369"/>
                  <a:gd name="T2" fmla="*/ 1 w 1209"/>
                  <a:gd name="T3" fmla="*/ 0 h 369"/>
                  <a:gd name="T4" fmla="*/ 1 w 1209"/>
                  <a:gd name="T5" fmla="*/ 0 h 369"/>
                  <a:gd name="T6" fmla="*/ 1 w 1209"/>
                  <a:gd name="T7" fmla="*/ 0 h 369"/>
                  <a:gd name="T8" fmla="*/ 1 w 1209"/>
                  <a:gd name="T9" fmla="*/ 0 h 369"/>
                  <a:gd name="T10" fmla="*/ 1 w 1209"/>
                  <a:gd name="T11" fmla="*/ 0 h 369"/>
                  <a:gd name="T12" fmla="*/ 1 w 1209"/>
                  <a:gd name="T13" fmla="*/ 0 h 369"/>
                  <a:gd name="T14" fmla="*/ 1 w 1209"/>
                  <a:gd name="T15" fmla="*/ 0 h 369"/>
                  <a:gd name="T16" fmla="*/ 1 w 1209"/>
                  <a:gd name="T17" fmla="*/ 0 h 369"/>
                  <a:gd name="T18" fmla="*/ 1 w 1209"/>
                  <a:gd name="T19" fmla="*/ 0 h 369"/>
                  <a:gd name="T20" fmla="*/ 0 w 1209"/>
                  <a:gd name="T21" fmla="*/ 0 h 369"/>
                  <a:gd name="T22" fmla="*/ 0 w 1209"/>
                  <a:gd name="T23" fmla="*/ 0 h 369"/>
                  <a:gd name="T24" fmla="*/ 0 w 1209"/>
                  <a:gd name="T25" fmla="*/ 0 h 369"/>
                  <a:gd name="T26" fmla="*/ 0 w 1209"/>
                  <a:gd name="T27" fmla="*/ 0 h 369"/>
                  <a:gd name="T28" fmla="*/ 0 w 1209"/>
                  <a:gd name="T29" fmla="*/ 0 h 369"/>
                  <a:gd name="T30" fmla="*/ 0 w 1209"/>
                  <a:gd name="T31" fmla="*/ 0 h 369"/>
                  <a:gd name="T32" fmla="*/ 0 w 1209"/>
                  <a:gd name="T33" fmla="*/ 0 h 369"/>
                  <a:gd name="T34" fmla="*/ 0 w 1209"/>
                  <a:gd name="T35" fmla="*/ 0 h 369"/>
                  <a:gd name="T36" fmla="*/ 0 w 1209"/>
                  <a:gd name="T37" fmla="*/ 0 h 369"/>
                  <a:gd name="T38" fmla="*/ 0 w 1209"/>
                  <a:gd name="T39" fmla="*/ 0 h 369"/>
                  <a:gd name="T40" fmla="*/ 0 w 1209"/>
                  <a:gd name="T41" fmla="*/ 0 h 369"/>
                  <a:gd name="T42" fmla="*/ 0 w 1209"/>
                  <a:gd name="T43" fmla="*/ 0 h 369"/>
                  <a:gd name="T44" fmla="*/ 0 w 1209"/>
                  <a:gd name="T45" fmla="*/ 0 h 369"/>
                  <a:gd name="T46" fmla="*/ 0 w 1209"/>
                  <a:gd name="T47" fmla="*/ 0 h 369"/>
                  <a:gd name="T48" fmla="*/ 0 w 1209"/>
                  <a:gd name="T49" fmla="*/ 0 h 369"/>
                  <a:gd name="T50" fmla="*/ 0 w 1209"/>
                  <a:gd name="T51" fmla="*/ 0 h 369"/>
                  <a:gd name="T52" fmla="*/ 0 w 1209"/>
                  <a:gd name="T53" fmla="*/ 0 h 369"/>
                  <a:gd name="T54" fmla="*/ 0 w 1209"/>
                  <a:gd name="T55" fmla="*/ 0 h 369"/>
                  <a:gd name="T56" fmla="*/ 0 w 1209"/>
                  <a:gd name="T57" fmla="*/ 0 h 369"/>
                  <a:gd name="T58" fmla="*/ 1 w 1209"/>
                  <a:gd name="T59" fmla="*/ 0 h 369"/>
                  <a:gd name="T60" fmla="*/ 1 w 1209"/>
                  <a:gd name="T61" fmla="*/ 0 h 369"/>
                  <a:gd name="T62" fmla="*/ 1 w 1209"/>
                  <a:gd name="T63" fmla="*/ 0 h 369"/>
                  <a:gd name="T64" fmla="*/ 1 w 1209"/>
                  <a:gd name="T65" fmla="*/ 0 h 369"/>
                  <a:gd name="T66" fmla="*/ 1 w 1209"/>
                  <a:gd name="T67" fmla="*/ 0 h 369"/>
                  <a:gd name="T68" fmla="*/ 1 w 1209"/>
                  <a:gd name="T69" fmla="*/ 0 h 369"/>
                  <a:gd name="T70" fmla="*/ 1 w 1209"/>
                  <a:gd name="T71" fmla="*/ 0 h 369"/>
                  <a:gd name="T72" fmla="*/ 1 w 1209"/>
                  <a:gd name="T73" fmla="*/ 0 h 369"/>
                  <a:gd name="T74" fmla="*/ 1 w 1209"/>
                  <a:gd name="T75" fmla="*/ 0 h 369"/>
                  <a:gd name="T76" fmla="*/ 1 w 1209"/>
                  <a:gd name="T77" fmla="*/ 0 h 369"/>
                  <a:gd name="T78" fmla="*/ 1 w 1209"/>
                  <a:gd name="T79" fmla="*/ 0 h 369"/>
                  <a:gd name="T80" fmla="*/ 1 w 1209"/>
                  <a:gd name="T81" fmla="*/ 0 h 369"/>
                  <a:gd name="T82" fmla="*/ 1 w 1209"/>
                  <a:gd name="T83" fmla="*/ 0 h 369"/>
                  <a:gd name="T84" fmla="*/ 1 w 1209"/>
                  <a:gd name="T85" fmla="*/ 0 h 369"/>
                  <a:gd name="T86" fmla="*/ 2 w 1209"/>
                  <a:gd name="T87" fmla="*/ 0 h 369"/>
                  <a:gd name="T88" fmla="*/ 2 w 1209"/>
                  <a:gd name="T89" fmla="*/ 0 h 369"/>
                  <a:gd name="T90" fmla="*/ 2 w 1209"/>
                  <a:gd name="T91" fmla="*/ 0 h 369"/>
                  <a:gd name="T92" fmla="*/ 2 w 1209"/>
                  <a:gd name="T93" fmla="*/ 0 h 369"/>
                  <a:gd name="T94" fmla="*/ 2 w 1209"/>
                  <a:gd name="T95" fmla="*/ 0 h 369"/>
                  <a:gd name="T96" fmla="*/ 2 w 1209"/>
                  <a:gd name="T97" fmla="*/ 0 h 369"/>
                  <a:gd name="T98" fmla="*/ 2 w 1209"/>
                  <a:gd name="T99" fmla="*/ 0 h 369"/>
                  <a:gd name="T100" fmla="*/ 2 w 1209"/>
                  <a:gd name="T101" fmla="*/ 0 h 369"/>
                  <a:gd name="T102" fmla="*/ 2 w 1209"/>
                  <a:gd name="T103" fmla="*/ 0 h 369"/>
                  <a:gd name="T104" fmla="*/ 2 w 1209"/>
                  <a:gd name="T105" fmla="*/ 0 h 369"/>
                  <a:gd name="T106" fmla="*/ 2 w 1209"/>
                  <a:gd name="T107" fmla="*/ 0 h 369"/>
                  <a:gd name="T108" fmla="*/ 2 w 1209"/>
                  <a:gd name="T109" fmla="*/ 0 h 369"/>
                  <a:gd name="T110" fmla="*/ 1 w 1209"/>
                  <a:gd name="T111" fmla="*/ 0 h 369"/>
                  <a:gd name="T112" fmla="*/ 1 w 1209"/>
                  <a:gd name="T113" fmla="*/ 0 h 369"/>
                  <a:gd name="T114" fmla="*/ 1 w 1209"/>
                  <a:gd name="T115" fmla="*/ 0 h 3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09"/>
                  <a:gd name="T175" fmla="*/ 0 h 369"/>
                  <a:gd name="T176" fmla="*/ 1209 w 1209"/>
                  <a:gd name="T177" fmla="*/ 369 h 3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09" h="369">
                    <a:moveTo>
                      <a:pt x="864" y="24"/>
                    </a:moveTo>
                    <a:lnTo>
                      <a:pt x="856" y="24"/>
                    </a:lnTo>
                    <a:lnTo>
                      <a:pt x="840" y="24"/>
                    </a:lnTo>
                    <a:lnTo>
                      <a:pt x="840" y="16"/>
                    </a:lnTo>
                    <a:lnTo>
                      <a:pt x="832" y="16"/>
                    </a:lnTo>
                    <a:lnTo>
                      <a:pt x="832" y="0"/>
                    </a:lnTo>
                    <a:lnTo>
                      <a:pt x="824" y="0"/>
                    </a:lnTo>
                    <a:lnTo>
                      <a:pt x="808" y="0"/>
                    </a:lnTo>
                    <a:lnTo>
                      <a:pt x="800" y="0"/>
                    </a:lnTo>
                    <a:lnTo>
                      <a:pt x="784" y="0"/>
                    </a:lnTo>
                    <a:lnTo>
                      <a:pt x="776" y="0"/>
                    </a:lnTo>
                    <a:lnTo>
                      <a:pt x="768" y="0"/>
                    </a:lnTo>
                    <a:lnTo>
                      <a:pt x="752" y="0"/>
                    </a:lnTo>
                    <a:lnTo>
                      <a:pt x="744" y="0"/>
                    </a:lnTo>
                    <a:lnTo>
                      <a:pt x="728" y="0"/>
                    </a:lnTo>
                    <a:lnTo>
                      <a:pt x="720" y="0"/>
                    </a:lnTo>
                    <a:lnTo>
                      <a:pt x="712" y="0"/>
                    </a:lnTo>
                    <a:lnTo>
                      <a:pt x="696" y="0"/>
                    </a:lnTo>
                    <a:lnTo>
                      <a:pt x="688" y="0"/>
                    </a:lnTo>
                    <a:lnTo>
                      <a:pt x="680" y="0"/>
                    </a:lnTo>
                    <a:lnTo>
                      <a:pt x="664" y="0"/>
                    </a:lnTo>
                    <a:lnTo>
                      <a:pt x="656" y="0"/>
                    </a:lnTo>
                    <a:lnTo>
                      <a:pt x="640" y="0"/>
                    </a:lnTo>
                    <a:lnTo>
                      <a:pt x="632" y="0"/>
                    </a:lnTo>
                    <a:lnTo>
                      <a:pt x="624" y="0"/>
                    </a:lnTo>
                    <a:lnTo>
                      <a:pt x="608" y="0"/>
                    </a:lnTo>
                    <a:lnTo>
                      <a:pt x="600" y="0"/>
                    </a:lnTo>
                    <a:lnTo>
                      <a:pt x="592" y="16"/>
                    </a:lnTo>
                    <a:lnTo>
                      <a:pt x="576" y="16"/>
                    </a:lnTo>
                    <a:lnTo>
                      <a:pt x="568" y="16"/>
                    </a:lnTo>
                    <a:lnTo>
                      <a:pt x="552" y="24"/>
                    </a:lnTo>
                    <a:lnTo>
                      <a:pt x="544" y="24"/>
                    </a:lnTo>
                    <a:lnTo>
                      <a:pt x="536" y="24"/>
                    </a:lnTo>
                    <a:lnTo>
                      <a:pt x="520" y="24"/>
                    </a:lnTo>
                    <a:lnTo>
                      <a:pt x="512" y="32"/>
                    </a:lnTo>
                    <a:lnTo>
                      <a:pt x="496" y="32"/>
                    </a:lnTo>
                    <a:lnTo>
                      <a:pt x="488" y="32"/>
                    </a:lnTo>
                    <a:lnTo>
                      <a:pt x="480" y="32"/>
                    </a:lnTo>
                    <a:lnTo>
                      <a:pt x="464" y="32"/>
                    </a:lnTo>
                    <a:lnTo>
                      <a:pt x="456" y="32"/>
                    </a:lnTo>
                    <a:lnTo>
                      <a:pt x="448" y="32"/>
                    </a:lnTo>
                    <a:lnTo>
                      <a:pt x="432" y="32"/>
                    </a:lnTo>
                    <a:lnTo>
                      <a:pt x="432" y="48"/>
                    </a:lnTo>
                    <a:lnTo>
                      <a:pt x="424" y="48"/>
                    </a:lnTo>
                    <a:lnTo>
                      <a:pt x="408" y="48"/>
                    </a:lnTo>
                    <a:lnTo>
                      <a:pt x="368" y="48"/>
                    </a:lnTo>
                    <a:lnTo>
                      <a:pt x="368" y="88"/>
                    </a:lnTo>
                    <a:lnTo>
                      <a:pt x="360" y="88"/>
                    </a:lnTo>
                    <a:lnTo>
                      <a:pt x="344" y="88"/>
                    </a:lnTo>
                    <a:lnTo>
                      <a:pt x="336" y="88"/>
                    </a:lnTo>
                    <a:lnTo>
                      <a:pt x="320" y="88"/>
                    </a:lnTo>
                    <a:lnTo>
                      <a:pt x="312" y="88"/>
                    </a:lnTo>
                    <a:lnTo>
                      <a:pt x="312" y="104"/>
                    </a:lnTo>
                    <a:lnTo>
                      <a:pt x="304" y="104"/>
                    </a:lnTo>
                    <a:lnTo>
                      <a:pt x="288" y="104"/>
                    </a:lnTo>
                    <a:lnTo>
                      <a:pt x="280" y="104"/>
                    </a:lnTo>
                    <a:lnTo>
                      <a:pt x="280" y="112"/>
                    </a:lnTo>
                    <a:lnTo>
                      <a:pt x="264" y="112"/>
                    </a:lnTo>
                    <a:lnTo>
                      <a:pt x="256" y="112"/>
                    </a:lnTo>
                    <a:lnTo>
                      <a:pt x="248" y="112"/>
                    </a:lnTo>
                    <a:lnTo>
                      <a:pt x="232" y="112"/>
                    </a:lnTo>
                    <a:lnTo>
                      <a:pt x="224" y="112"/>
                    </a:lnTo>
                    <a:lnTo>
                      <a:pt x="216" y="112"/>
                    </a:lnTo>
                    <a:lnTo>
                      <a:pt x="200" y="112"/>
                    </a:lnTo>
                    <a:lnTo>
                      <a:pt x="192" y="120"/>
                    </a:lnTo>
                    <a:lnTo>
                      <a:pt x="176" y="120"/>
                    </a:lnTo>
                    <a:lnTo>
                      <a:pt x="168" y="120"/>
                    </a:lnTo>
                    <a:lnTo>
                      <a:pt x="160" y="120"/>
                    </a:lnTo>
                    <a:lnTo>
                      <a:pt x="144" y="120"/>
                    </a:lnTo>
                    <a:lnTo>
                      <a:pt x="136" y="120"/>
                    </a:lnTo>
                    <a:lnTo>
                      <a:pt x="136" y="136"/>
                    </a:lnTo>
                    <a:lnTo>
                      <a:pt x="128" y="136"/>
                    </a:lnTo>
                    <a:lnTo>
                      <a:pt x="112" y="136"/>
                    </a:lnTo>
                    <a:lnTo>
                      <a:pt x="104" y="144"/>
                    </a:lnTo>
                    <a:lnTo>
                      <a:pt x="88" y="144"/>
                    </a:lnTo>
                    <a:lnTo>
                      <a:pt x="80" y="144"/>
                    </a:lnTo>
                    <a:lnTo>
                      <a:pt x="80" y="160"/>
                    </a:lnTo>
                    <a:lnTo>
                      <a:pt x="72" y="160"/>
                    </a:lnTo>
                    <a:lnTo>
                      <a:pt x="56" y="160"/>
                    </a:lnTo>
                    <a:lnTo>
                      <a:pt x="48" y="160"/>
                    </a:lnTo>
                    <a:lnTo>
                      <a:pt x="48" y="168"/>
                    </a:lnTo>
                    <a:lnTo>
                      <a:pt x="32" y="168"/>
                    </a:lnTo>
                    <a:lnTo>
                      <a:pt x="24" y="168"/>
                    </a:lnTo>
                    <a:lnTo>
                      <a:pt x="16" y="176"/>
                    </a:lnTo>
                    <a:lnTo>
                      <a:pt x="16" y="192"/>
                    </a:lnTo>
                    <a:lnTo>
                      <a:pt x="16" y="200"/>
                    </a:lnTo>
                    <a:lnTo>
                      <a:pt x="0" y="200"/>
                    </a:lnTo>
                    <a:lnTo>
                      <a:pt x="0" y="208"/>
                    </a:lnTo>
                    <a:lnTo>
                      <a:pt x="0" y="224"/>
                    </a:lnTo>
                    <a:lnTo>
                      <a:pt x="0" y="232"/>
                    </a:lnTo>
                    <a:lnTo>
                      <a:pt x="0" y="248"/>
                    </a:lnTo>
                    <a:lnTo>
                      <a:pt x="0" y="256"/>
                    </a:lnTo>
                    <a:lnTo>
                      <a:pt x="0" y="264"/>
                    </a:lnTo>
                    <a:lnTo>
                      <a:pt x="16" y="256"/>
                    </a:lnTo>
                    <a:lnTo>
                      <a:pt x="24" y="256"/>
                    </a:lnTo>
                    <a:lnTo>
                      <a:pt x="32" y="248"/>
                    </a:lnTo>
                    <a:lnTo>
                      <a:pt x="48" y="248"/>
                    </a:lnTo>
                    <a:lnTo>
                      <a:pt x="48" y="232"/>
                    </a:lnTo>
                    <a:lnTo>
                      <a:pt x="56" y="232"/>
                    </a:lnTo>
                    <a:lnTo>
                      <a:pt x="72" y="232"/>
                    </a:lnTo>
                    <a:lnTo>
                      <a:pt x="80" y="232"/>
                    </a:lnTo>
                    <a:lnTo>
                      <a:pt x="88" y="232"/>
                    </a:lnTo>
                    <a:lnTo>
                      <a:pt x="104" y="232"/>
                    </a:lnTo>
                    <a:lnTo>
                      <a:pt x="112" y="232"/>
                    </a:lnTo>
                    <a:lnTo>
                      <a:pt x="128" y="248"/>
                    </a:lnTo>
                    <a:lnTo>
                      <a:pt x="128" y="256"/>
                    </a:lnTo>
                    <a:lnTo>
                      <a:pt x="128" y="264"/>
                    </a:lnTo>
                    <a:lnTo>
                      <a:pt x="112" y="280"/>
                    </a:lnTo>
                    <a:lnTo>
                      <a:pt x="112" y="288"/>
                    </a:lnTo>
                    <a:lnTo>
                      <a:pt x="104" y="304"/>
                    </a:lnTo>
                    <a:lnTo>
                      <a:pt x="88" y="304"/>
                    </a:lnTo>
                    <a:lnTo>
                      <a:pt x="88" y="312"/>
                    </a:lnTo>
                    <a:lnTo>
                      <a:pt x="88" y="320"/>
                    </a:lnTo>
                    <a:lnTo>
                      <a:pt x="80" y="320"/>
                    </a:lnTo>
                    <a:lnTo>
                      <a:pt x="80" y="336"/>
                    </a:lnTo>
                    <a:lnTo>
                      <a:pt x="72" y="344"/>
                    </a:lnTo>
                    <a:lnTo>
                      <a:pt x="72" y="352"/>
                    </a:lnTo>
                    <a:lnTo>
                      <a:pt x="80" y="352"/>
                    </a:lnTo>
                    <a:lnTo>
                      <a:pt x="80" y="368"/>
                    </a:lnTo>
                    <a:lnTo>
                      <a:pt x="88" y="368"/>
                    </a:lnTo>
                    <a:lnTo>
                      <a:pt x="104" y="368"/>
                    </a:lnTo>
                    <a:lnTo>
                      <a:pt x="112" y="368"/>
                    </a:lnTo>
                    <a:lnTo>
                      <a:pt x="128" y="352"/>
                    </a:lnTo>
                    <a:lnTo>
                      <a:pt x="136" y="352"/>
                    </a:lnTo>
                    <a:lnTo>
                      <a:pt x="136" y="344"/>
                    </a:lnTo>
                    <a:lnTo>
                      <a:pt x="144" y="344"/>
                    </a:lnTo>
                    <a:lnTo>
                      <a:pt x="144" y="336"/>
                    </a:lnTo>
                    <a:lnTo>
                      <a:pt x="160" y="336"/>
                    </a:lnTo>
                    <a:lnTo>
                      <a:pt x="160" y="320"/>
                    </a:lnTo>
                    <a:lnTo>
                      <a:pt x="168" y="320"/>
                    </a:lnTo>
                    <a:lnTo>
                      <a:pt x="168" y="312"/>
                    </a:lnTo>
                    <a:lnTo>
                      <a:pt x="176" y="312"/>
                    </a:lnTo>
                    <a:lnTo>
                      <a:pt x="176" y="304"/>
                    </a:lnTo>
                    <a:lnTo>
                      <a:pt x="192" y="304"/>
                    </a:lnTo>
                    <a:lnTo>
                      <a:pt x="200" y="304"/>
                    </a:lnTo>
                    <a:lnTo>
                      <a:pt x="216" y="288"/>
                    </a:lnTo>
                    <a:lnTo>
                      <a:pt x="224" y="288"/>
                    </a:lnTo>
                    <a:lnTo>
                      <a:pt x="232" y="288"/>
                    </a:lnTo>
                    <a:lnTo>
                      <a:pt x="248" y="288"/>
                    </a:lnTo>
                    <a:lnTo>
                      <a:pt x="248" y="280"/>
                    </a:lnTo>
                    <a:lnTo>
                      <a:pt x="256" y="280"/>
                    </a:lnTo>
                    <a:lnTo>
                      <a:pt x="264" y="280"/>
                    </a:lnTo>
                    <a:lnTo>
                      <a:pt x="280" y="280"/>
                    </a:lnTo>
                    <a:lnTo>
                      <a:pt x="288" y="288"/>
                    </a:lnTo>
                    <a:lnTo>
                      <a:pt x="304" y="288"/>
                    </a:lnTo>
                    <a:lnTo>
                      <a:pt x="312" y="288"/>
                    </a:lnTo>
                    <a:lnTo>
                      <a:pt x="320" y="288"/>
                    </a:lnTo>
                    <a:lnTo>
                      <a:pt x="336" y="288"/>
                    </a:lnTo>
                    <a:lnTo>
                      <a:pt x="344" y="288"/>
                    </a:lnTo>
                    <a:lnTo>
                      <a:pt x="344" y="280"/>
                    </a:lnTo>
                    <a:lnTo>
                      <a:pt x="360" y="280"/>
                    </a:lnTo>
                    <a:lnTo>
                      <a:pt x="360" y="264"/>
                    </a:lnTo>
                    <a:lnTo>
                      <a:pt x="360" y="256"/>
                    </a:lnTo>
                    <a:lnTo>
                      <a:pt x="368" y="256"/>
                    </a:lnTo>
                    <a:lnTo>
                      <a:pt x="368" y="248"/>
                    </a:lnTo>
                    <a:lnTo>
                      <a:pt x="376" y="232"/>
                    </a:lnTo>
                    <a:lnTo>
                      <a:pt x="376" y="224"/>
                    </a:lnTo>
                    <a:lnTo>
                      <a:pt x="376" y="208"/>
                    </a:lnTo>
                    <a:lnTo>
                      <a:pt x="392" y="208"/>
                    </a:lnTo>
                    <a:lnTo>
                      <a:pt x="392" y="200"/>
                    </a:lnTo>
                    <a:lnTo>
                      <a:pt x="400" y="200"/>
                    </a:lnTo>
                    <a:lnTo>
                      <a:pt x="408" y="200"/>
                    </a:lnTo>
                    <a:lnTo>
                      <a:pt x="424" y="200"/>
                    </a:lnTo>
                    <a:lnTo>
                      <a:pt x="432" y="200"/>
                    </a:lnTo>
                    <a:lnTo>
                      <a:pt x="432" y="192"/>
                    </a:lnTo>
                    <a:lnTo>
                      <a:pt x="448" y="192"/>
                    </a:lnTo>
                    <a:lnTo>
                      <a:pt x="456" y="192"/>
                    </a:lnTo>
                    <a:lnTo>
                      <a:pt x="464" y="176"/>
                    </a:lnTo>
                    <a:lnTo>
                      <a:pt x="480" y="168"/>
                    </a:lnTo>
                    <a:lnTo>
                      <a:pt x="480" y="160"/>
                    </a:lnTo>
                    <a:lnTo>
                      <a:pt x="488" y="160"/>
                    </a:lnTo>
                    <a:lnTo>
                      <a:pt x="496" y="160"/>
                    </a:lnTo>
                    <a:lnTo>
                      <a:pt x="496" y="144"/>
                    </a:lnTo>
                    <a:lnTo>
                      <a:pt x="512" y="144"/>
                    </a:lnTo>
                    <a:lnTo>
                      <a:pt x="520" y="144"/>
                    </a:lnTo>
                    <a:lnTo>
                      <a:pt x="520" y="136"/>
                    </a:lnTo>
                    <a:lnTo>
                      <a:pt x="536" y="136"/>
                    </a:lnTo>
                    <a:lnTo>
                      <a:pt x="544" y="136"/>
                    </a:lnTo>
                    <a:lnTo>
                      <a:pt x="544" y="120"/>
                    </a:lnTo>
                    <a:lnTo>
                      <a:pt x="552" y="120"/>
                    </a:lnTo>
                    <a:lnTo>
                      <a:pt x="552" y="136"/>
                    </a:lnTo>
                    <a:lnTo>
                      <a:pt x="568" y="136"/>
                    </a:lnTo>
                    <a:lnTo>
                      <a:pt x="576" y="144"/>
                    </a:lnTo>
                    <a:lnTo>
                      <a:pt x="592" y="144"/>
                    </a:lnTo>
                    <a:lnTo>
                      <a:pt x="592" y="136"/>
                    </a:lnTo>
                    <a:lnTo>
                      <a:pt x="600" y="136"/>
                    </a:lnTo>
                    <a:lnTo>
                      <a:pt x="608" y="136"/>
                    </a:lnTo>
                    <a:lnTo>
                      <a:pt x="656" y="112"/>
                    </a:lnTo>
                    <a:lnTo>
                      <a:pt x="696" y="112"/>
                    </a:lnTo>
                    <a:lnTo>
                      <a:pt x="696" y="104"/>
                    </a:lnTo>
                    <a:lnTo>
                      <a:pt x="712" y="104"/>
                    </a:lnTo>
                    <a:lnTo>
                      <a:pt x="720" y="88"/>
                    </a:lnTo>
                    <a:lnTo>
                      <a:pt x="728" y="88"/>
                    </a:lnTo>
                    <a:lnTo>
                      <a:pt x="728" y="80"/>
                    </a:lnTo>
                    <a:lnTo>
                      <a:pt x="744" y="64"/>
                    </a:lnTo>
                    <a:lnTo>
                      <a:pt x="752" y="64"/>
                    </a:lnTo>
                    <a:lnTo>
                      <a:pt x="768" y="56"/>
                    </a:lnTo>
                    <a:lnTo>
                      <a:pt x="776" y="56"/>
                    </a:lnTo>
                    <a:lnTo>
                      <a:pt x="776" y="48"/>
                    </a:lnTo>
                    <a:lnTo>
                      <a:pt x="784" y="48"/>
                    </a:lnTo>
                    <a:lnTo>
                      <a:pt x="800" y="48"/>
                    </a:lnTo>
                    <a:lnTo>
                      <a:pt x="808" y="48"/>
                    </a:lnTo>
                    <a:lnTo>
                      <a:pt x="824" y="48"/>
                    </a:lnTo>
                    <a:lnTo>
                      <a:pt x="832" y="56"/>
                    </a:lnTo>
                    <a:lnTo>
                      <a:pt x="840" y="56"/>
                    </a:lnTo>
                    <a:lnTo>
                      <a:pt x="856" y="56"/>
                    </a:lnTo>
                    <a:lnTo>
                      <a:pt x="864" y="64"/>
                    </a:lnTo>
                    <a:lnTo>
                      <a:pt x="872" y="64"/>
                    </a:lnTo>
                    <a:lnTo>
                      <a:pt x="888" y="64"/>
                    </a:lnTo>
                    <a:lnTo>
                      <a:pt x="896" y="64"/>
                    </a:lnTo>
                    <a:lnTo>
                      <a:pt x="912" y="64"/>
                    </a:lnTo>
                    <a:lnTo>
                      <a:pt x="920" y="64"/>
                    </a:lnTo>
                    <a:lnTo>
                      <a:pt x="928" y="64"/>
                    </a:lnTo>
                    <a:lnTo>
                      <a:pt x="944" y="64"/>
                    </a:lnTo>
                    <a:lnTo>
                      <a:pt x="952" y="64"/>
                    </a:lnTo>
                    <a:lnTo>
                      <a:pt x="1000" y="88"/>
                    </a:lnTo>
                    <a:lnTo>
                      <a:pt x="1008" y="88"/>
                    </a:lnTo>
                    <a:lnTo>
                      <a:pt x="1008" y="104"/>
                    </a:lnTo>
                    <a:lnTo>
                      <a:pt x="1016" y="104"/>
                    </a:lnTo>
                    <a:lnTo>
                      <a:pt x="1032" y="104"/>
                    </a:lnTo>
                    <a:lnTo>
                      <a:pt x="1032" y="112"/>
                    </a:lnTo>
                    <a:lnTo>
                      <a:pt x="1040" y="112"/>
                    </a:lnTo>
                    <a:lnTo>
                      <a:pt x="1040" y="120"/>
                    </a:lnTo>
                    <a:lnTo>
                      <a:pt x="1056" y="120"/>
                    </a:lnTo>
                    <a:lnTo>
                      <a:pt x="1056" y="136"/>
                    </a:lnTo>
                    <a:lnTo>
                      <a:pt x="1064" y="136"/>
                    </a:lnTo>
                    <a:lnTo>
                      <a:pt x="1064" y="144"/>
                    </a:lnTo>
                    <a:lnTo>
                      <a:pt x="1072" y="144"/>
                    </a:lnTo>
                    <a:lnTo>
                      <a:pt x="1088" y="160"/>
                    </a:lnTo>
                    <a:lnTo>
                      <a:pt x="1096" y="160"/>
                    </a:lnTo>
                    <a:lnTo>
                      <a:pt x="1104" y="160"/>
                    </a:lnTo>
                    <a:lnTo>
                      <a:pt x="1104" y="168"/>
                    </a:lnTo>
                    <a:lnTo>
                      <a:pt x="1120" y="168"/>
                    </a:lnTo>
                    <a:lnTo>
                      <a:pt x="1128" y="176"/>
                    </a:lnTo>
                    <a:lnTo>
                      <a:pt x="1128" y="192"/>
                    </a:lnTo>
                    <a:lnTo>
                      <a:pt x="1144" y="192"/>
                    </a:lnTo>
                    <a:lnTo>
                      <a:pt x="1144" y="200"/>
                    </a:lnTo>
                    <a:lnTo>
                      <a:pt x="1152" y="200"/>
                    </a:lnTo>
                    <a:lnTo>
                      <a:pt x="1160" y="200"/>
                    </a:lnTo>
                    <a:lnTo>
                      <a:pt x="1176" y="200"/>
                    </a:lnTo>
                    <a:lnTo>
                      <a:pt x="1176" y="192"/>
                    </a:lnTo>
                    <a:lnTo>
                      <a:pt x="1184" y="192"/>
                    </a:lnTo>
                    <a:lnTo>
                      <a:pt x="1192" y="192"/>
                    </a:lnTo>
                    <a:lnTo>
                      <a:pt x="1192" y="176"/>
                    </a:lnTo>
                    <a:lnTo>
                      <a:pt x="1208" y="176"/>
                    </a:lnTo>
                    <a:lnTo>
                      <a:pt x="1208" y="168"/>
                    </a:lnTo>
                    <a:lnTo>
                      <a:pt x="1208" y="160"/>
                    </a:lnTo>
                    <a:lnTo>
                      <a:pt x="1208" y="144"/>
                    </a:lnTo>
                    <a:lnTo>
                      <a:pt x="1192" y="136"/>
                    </a:lnTo>
                    <a:lnTo>
                      <a:pt x="1192" y="120"/>
                    </a:lnTo>
                    <a:lnTo>
                      <a:pt x="1184" y="120"/>
                    </a:lnTo>
                    <a:lnTo>
                      <a:pt x="1184" y="112"/>
                    </a:lnTo>
                    <a:lnTo>
                      <a:pt x="1176" y="112"/>
                    </a:lnTo>
                    <a:lnTo>
                      <a:pt x="1160" y="104"/>
                    </a:lnTo>
                    <a:lnTo>
                      <a:pt x="1152" y="104"/>
                    </a:lnTo>
                    <a:lnTo>
                      <a:pt x="1144" y="104"/>
                    </a:lnTo>
                    <a:lnTo>
                      <a:pt x="1128" y="88"/>
                    </a:lnTo>
                    <a:lnTo>
                      <a:pt x="1120" y="88"/>
                    </a:lnTo>
                    <a:lnTo>
                      <a:pt x="1104" y="88"/>
                    </a:lnTo>
                    <a:lnTo>
                      <a:pt x="1104" y="80"/>
                    </a:lnTo>
                    <a:lnTo>
                      <a:pt x="1096" y="80"/>
                    </a:lnTo>
                    <a:lnTo>
                      <a:pt x="1088" y="80"/>
                    </a:lnTo>
                    <a:lnTo>
                      <a:pt x="1088" y="64"/>
                    </a:lnTo>
                    <a:lnTo>
                      <a:pt x="1072" y="64"/>
                    </a:lnTo>
                    <a:lnTo>
                      <a:pt x="1064" y="64"/>
                    </a:lnTo>
                    <a:lnTo>
                      <a:pt x="1064" y="56"/>
                    </a:lnTo>
                    <a:lnTo>
                      <a:pt x="1056" y="56"/>
                    </a:lnTo>
                    <a:lnTo>
                      <a:pt x="1056" y="48"/>
                    </a:lnTo>
                    <a:lnTo>
                      <a:pt x="1040" y="48"/>
                    </a:lnTo>
                    <a:lnTo>
                      <a:pt x="1032" y="48"/>
                    </a:lnTo>
                    <a:lnTo>
                      <a:pt x="1032" y="32"/>
                    </a:lnTo>
                    <a:lnTo>
                      <a:pt x="1016" y="32"/>
                    </a:lnTo>
                    <a:lnTo>
                      <a:pt x="1016" y="24"/>
                    </a:lnTo>
                    <a:lnTo>
                      <a:pt x="1008" y="24"/>
                    </a:lnTo>
                    <a:lnTo>
                      <a:pt x="1000" y="24"/>
                    </a:lnTo>
                    <a:lnTo>
                      <a:pt x="984" y="24"/>
                    </a:lnTo>
                    <a:lnTo>
                      <a:pt x="984" y="16"/>
                    </a:lnTo>
                    <a:lnTo>
                      <a:pt x="976" y="16"/>
                    </a:lnTo>
                    <a:lnTo>
                      <a:pt x="960" y="16"/>
                    </a:lnTo>
                    <a:lnTo>
                      <a:pt x="952" y="16"/>
                    </a:lnTo>
                    <a:lnTo>
                      <a:pt x="944" y="16"/>
                    </a:lnTo>
                    <a:lnTo>
                      <a:pt x="944" y="24"/>
                    </a:lnTo>
                    <a:lnTo>
                      <a:pt x="928" y="24"/>
                    </a:lnTo>
                    <a:lnTo>
                      <a:pt x="920" y="24"/>
                    </a:lnTo>
                    <a:lnTo>
                      <a:pt x="912" y="24"/>
                    </a:lnTo>
                    <a:lnTo>
                      <a:pt x="912" y="32"/>
                    </a:lnTo>
                    <a:lnTo>
                      <a:pt x="896" y="32"/>
                    </a:lnTo>
                    <a:lnTo>
                      <a:pt x="888" y="32"/>
                    </a:lnTo>
                    <a:lnTo>
                      <a:pt x="872" y="32"/>
                    </a:lnTo>
                    <a:lnTo>
                      <a:pt x="864" y="32"/>
                    </a:lnTo>
                    <a:lnTo>
                      <a:pt x="864" y="24"/>
                    </a:lnTo>
                    <a:lnTo>
                      <a:pt x="856" y="24"/>
                    </a:lnTo>
                    <a:lnTo>
                      <a:pt x="840" y="24"/>
                    </a:lnTo>
                    <a:lnTo>
                      <a:pt x="832" y="24"/>
                    </a:lnTo>
                  </a:path>
                </a:pathLst>
              </a:custGeom>
              <a:solidFill>
                <a:srgbClr val="00FFFF"/>
              </a:solidFill>
              <a:ln w="25400" cap="rnd">
                <a:solidFill>
                  <a:srgbClr val="000000"/>
                </a:solidFill>
                <a:round/>
                <a:headEnd/>
                <a:tailEnd/>
              </a:ln>
            </p:spPr>
            <p:txBody>
              <a:bodyPr/>
              <a:lstStyle/>
              <a:p>
                <a:endParaRPr lang="en-US" dirty="0"/>
              </a:p>
            </p:txBody>
          </p:sp>
          <p:sp>
            <p:nvSpPr>
              <p:cNvPr id="15379" name="Freeform 15"/>
              <p:cNvSpPr>
                <a:spLocks/>
              </p:cNvSpPr>
              <p:nvPr/>
            </p:nvSpPr>
            <p:spPr bwMode="auto">
              <a:xfrm>
                <a:off x="4849" y="2891"/>
                <a:ext cx="89" cy="34"/>
              </a:xfrm>
              <a:custGeom>
                <a:avLst/>
                <a:gdLst>
                  <a:gd name="T0" fmla="*/ 0 w 257"/>
                  <a:gd name="T1" fmla="*/ 0 h 113"/>
                  <a:gd name="T2" fmla="*/ 0 w 257"/>
                  <a:gd name="T3" fmla="*/ 0 h 113"/>
                  <a:gd name="T4" fmla="*/ 0 w 257"/>
                  <a:gd name="T5" fmla="*/ 0 h 113"/>
                  <a:gd name="T6" fmla="*/ 0 w 257"/>
                  <a:gd name="T7" fmla="*/ 0 h 113"/>
                  <a:gd name="T8" fmla="*/ 0 w 257"/>
                  <a:gd name="T9" fmla="*/ 0 h 113"/>
                  <a:gd name="T10" fmla="*/ 0 w 257"/>
                  <a:gd name="T11" fmla="*/ 0 h 113"/>
                  <a:gd name="T12" fmla="*/ 0 w 257"/>
                  <a:gd name="T13" fmla="*/ 0 h 113"/>
                  <a:gd name="T14" fmla="*/ 0 w 257"/>
                  <a:gd name="T15" fmla="*/ 0 h 113"/>
                  <a:gd name="T16" fmla="*/ 0 w 257"/>
                  <a:gd name="T17" fmla="*/ 0 h 113"/>
                  <a:gd name="T18" fmla="*/ 0 w 257"/>
                  <a:gd name="T19" fmla="*/ 0 h 113"/>
                  <a:gd name="T20" fmla="*/ 0 w 257"/>
                  <a:gd name="T21" fmla="*/ 0 h 113"/>
                  <a:gd name="T22" fmla="*/ 0 w 257"/>
                  <a:gd name="T23" fmla="*/ 0 h 113"/>
                  <a:gd name="T24" fmla="*/ 0 w 257"/>
                  <a:gd name="T25" fmla="*/ 0 h 113"/>
                  <a:gd name="T26" fmla="*/ 0 w 257"/>
                  <a:gd name="T27" fmla="*/ 0 h 113"/>
                  <a:gd name="T28" fmla="*/ 0 w 257"/>
                  <a:gd name="T29" fmla="*/ 0 h 113"/>
                  <a:gd name="T30" fmla="*/ 0 w 257"/>
                  <a:gd name="T31" fmla="*/ 0 h 113"/>
                  <a:gd name="T32" fmla="*/ 0 w 257"/>
                  <a:gd name="T33" fmla="*/ 0 h 113"/>
                  <a:gd name="T34" fmla="*/ 0 w 257"/>
                  <a:gd name="T35" fmla="*/ 0 h 113"/>
                  <a:gd name="T36" fmla="*/ 0 w 257"/>
                  <a:gd name="T37" fmla="*/ 0 h 113"/>
                  <a:gd name="T38" fmla="*/ 0 w 257"/>
                  <a:gd name="T39" fmla="*/ 0 h 113"/>
                  <a:gd name="T40" fmla="*/ 0 w 257"/>
                  <a:gd name="T41" fmla="*/ 0 h 113"/>
                  <a:gd name="T42" fmla="*/ 0 w 257"/>
                  <a:gd name="T43" fmla="*/ 0 h 113"/>
                  <a:gd name="T44" fmla="*/ 0 w 257"/>
                  <a:gd name="T45" fmla="*/ 0 h 113"/>
                  <a:gd name="T46" fmla="*/ 0 w 257"/>
                  <a:gd name="T47" fmla="*/ 0 h 113"/>
                  <a:gd name="T48" fmla="*/ 0 w 257"/>
                  <a:gd name="T49" fmla="*/ 0 h 113"/>
                  <a:gd name="T50" fmla="*/ 0 w 257"/>
                  <a:gd name="T51" fmla="*/ 0 h 113"/>
                  <a:gd name="T52" fmla="*/ 0 w 257"/>
                  <a:gd name="T53" fmla="*/ 0 h 113"/>
                  <a:gd name="T54" fmla="*/ 0 w 257"/>
                  <a:gd name="T55" fmla="*/ 0 h 113"/>
                  <a:gd name="T56" fmla="*/ 0 w 257"/>
                  <a:gd name="T57" fmla="*/ 0 h 113"/>
                  <a:gd name="T58" fmla="*/ 0 w 257"/>
                  <a:gd name="T59" fmla="*/ 0 h 113"/>
                  <a:gd name="T60" fmla="*/ 0 w 257"/>
                  <a:gd name="T61" fmla="*/ 0 h 113"/>
                  <a:gd name="T62" fmla="*/ 0 w 257"/>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7"/>
                  <a:gd name="T97" fmla="*/ 0 h 113"/>
                  <a:gd name="T98" fmla="*/ 257 w 25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7" h="113">
                    <a:moveTo>
                      <a:pt x="256" y="0"/>
                    </a:moveTo>
                    <a:lnTo>
                      <a:pt x="256" y="8"/>
                    </a:lnTo>
                    <a:lnTo>
                      <a:pt x="248" y="8"/>
                    </a:lnTo>
                    <a:lnTo>
                      <a:pt x="232" y="8"/>
                    </a:lnTo>
                    <a:lnTo>
                      <a:pt x="224" y="8"/>
                    </a:lnTo>
                    <a:lnTo>
                      <a:pt x="216" y="24"/>
                    </a:lnTo>
                    <a:lnTo>
                      <a:pt x="200" y="24"/>
                    </a:lnTo>
                    <a:lnTo>
                      <a:pt x="192" y="24"/>
                    </a:lnTo>
                    <a:lnTo>
                      <a:pt x="184" y="24"/>
                    </a:lnTo>
                    <a:lnTo>
                      <a:pt x="168" y="24"/>
                    </a:lnTo>
                    <a:lnTo>
                      <a:pt x="160" y="24"/>
                    </a:lnTo>
                    <a:lnTo>
                      <a:pt x="144" y="24"/>
                    </a:lnTo>
                    <a:lnTo>
                      <a:pt x="136" y="24"/>
                    </a:lnTo>
                    <a:lnTo>
                      <a:pt x="128" y="24"/>
                    </a:lnTo>
                    <a:lnTo>
                      <a:pt x="128" y="8"/>
                    </a:lnTo>
                    <a:lnTo>
                      <a:pt x="112" y="8"/>
                    </a:lnTo>
                    <a:lnTo>
                      <a:pt x="104" y="8"/>
                    </a:lnTo>
                    <a:lnTo>
                      <a:pt x="88" y="8"/>
                    </a:lnTo>
                    <a:lnTo>
                      <a:pt x="80" y="8"/>
                    </a:lnTo>
                    <a:lnTo>
                      <a:pt x="72" y="8"/>
                    </a:lnTo>
                    <a:lnTo>
                      <a:pt x="72" y="24"/>
                    </a:lnTo>
                    <a:lnTo>
                      <a:pt x="72" y="32"/>
                    </a:lnTo>
                    <a:lnTo>
                      <a:pt x="56" y="40"/>
                    </a:lnTo>
                    <a:lnTo>
                      <a:pt x="56" y="56"/>
                    </a:lnTo>
                    <a:lnTo>
                      <a:pt x="48" y="56"/>
                    </a:lnTo>
                    <a:lnTo>
                      <a:pt x="48" y="64"/>
                    </a:lnTo>
                    <a:lnTo>
                      <a:pt x="40" y="64"/>
                    </a:lnTo>
                    <a:lnTo>
                      <a:pt x="24" y="72"/>
                    </a:lnTo>
                    <a:lnTo>
                      <a:pt x="16" y="72"/>
                    </a:lnTo>
                    <a:lnTo>
                      <a:pt x="16" y="88"/>
                    </a:lnTo>
                    <a:lnTo>
                      <a:pt x="0" y="88"/>
                    </a:lnTo>
                    <a:lnTo>
                      <a:pt x="0" y="96"/>
                    </a:lnTo>
                    <a:lnTo>
                      <a:pt x="16" y="96"/>
                    </a:lnTo>
                    <a:lnTo>
                      <a:pt x="16" y="112"/>
                    </a:lnTo>
                    <a:lnTo>
                      <a:pt x="24" y="112"/>
                    </a:lnTo>
                    <a:lnTo>
                      <a:pt x="40" y="112"/>
                    </a:lnTo>
                    <a:lnTo>
                      <a:pt x="48" y="96"/>
                    </a:lnTo>
                    <a:lnTo>
                      <a:pt x="56" y="96"/>
                    </a:lnTo>
                    <a:lnTo>
                      <a:pt x="72" y="96"/>
                    </a:lnTo>
                    <a:lnTo>
                      <a:pt x="80" y="96"/>
                    </a:lnTo>
                    <a:lnTo>
                      <a:pt x="80" y="88"/>
                    </a:lnTo>
                    <a:lnTo>
                      <a:pt x="88" y="88"/>
                    </a:lnTo>
                    <a:lnTo>
                      <a:pt x="104" y="88"/>
                    </a:lnTo>
                    <a:lnTo>
                      <a:pt x="112" y="88"/>
                    </a:lnTo>
                    <a:lnTo>
                      <a:pt x="128" y="88"/>
                    </a:lnTo>
                    <a:lnTo>
                      <a:pt x="136" y="88"/>
                    </a:lnTo>
                    <a:lnTo>
                      <a:pt x="144" y="88"/>
                    </a:lnTo>
                    <a:lnTo>
                      <a:pt x="160" y="88"/>
                    </a:lnTo>
                    <a:lnTo>
                      <a:pt x="168" y="88"/>
                    </a:lnTo>
                    <a:lnTo>
                      <a:pt x="184" y="88"/>
                    </a:lnTo>
                    <a:lnTo>
                      <a:pt x="192" y="88"/>
                    </a:lnTo>
                    <a:lnTo>
                      <a:pt x="192" y="72"/>
                    </a:lnTo>
                    <a:lnTo>
                      <a:pt x="200" y="72"/>
                    </a:lnTo>
                    <a:lnTo>
                      <a:pt x="216" y="64"/>
                    </a:lnTo>
                    <a:lnTo>
                      <a:pt x="224" y="64"/>
                    </a:lnTo>
                    <a:lnTo>
                      <a:pt x="232" y="64"/>
                    </a:lnTo>
                    <a:lnTo>
                      <a:pt x="232" y="56"/>
                    </a:lnTo>
                    <a:lnTo>
                      <a:pt x="248" y="56"/>
                    </a:lnTo>
                    <a:lnTo>
                      <a:pt x="248" y="40"/>
                    </a:lnTo>
                    <a:lnTo>
                      <a:pt x="256" y="40"/>
                    </a:lnTo>
                    <a:lnTo>
                      <a:pt x="256" y="32"/>
                    </a:lnTo>
                    <a:lnTo>
                      <a:pt x="256" y="24"/>
                    </a:lnTo>
                    <a:lnTo>
                      <a:pt x="256" y="8"/>
                    </a:lnTo>
                    <a:lnTo>
                      <a:pt x="256" y="0"/>
                    </a:lnTo>
                  </a:path>
                </a:pathLst>
              </a:custGeom>
              <a:solidFill>
                <a:srgbClr val="00FFFF"/>
              </a:solidFill>
              <a:ln w="25400" cap="rnd">
                <a:solidFill>
                  <a:srgbClr val="000000"/>
                </a:solidFill>
                <a:round/>
                <a:headEnd/>
                <a:tailEnd/>
              </a:ln>
            </p:spPr>
            <p:txBody>
              <a:bodyPr/>
              <a:lstStyle/>
              <a:p>
                <a:endParaRPr lang="en-US" dirty="0"/>
              </a:p>
            </p:txBody>
          </p:sp>
          <p:sp>
            <p:nvSpPr>
              <p:cNvPr id="15380" name="Freeform 16"/>
              <p:cNvSpPr>
                <a:spLocks/>
              </p:cNvSpPr>
              <p:nvPr/>
            </p:nvSpPr>
            <p:spPr bwMode="auto">
              <a:xfrm>
                <a:off x="4960" y="2864"/>
                <a:ext cx="55" cy="27"/>
              </a:xfrm>
              <a:custGeom>
                <a:avLst/>
                <a:gdLst>
                  <a:gd name="T0" fmla="*/ 0 w 161"/>
                  <a:gd name="T1" fmla="*/ 0 h 89"/>
                  <a:gd name="T2" fmla="*/ 0 w 161"/>
                  <a:gd name="T3" fmla="*/ 0 h 89"/>
                  <a:gd name="T4" fmla="*/ 0 w 161"/>
                  <a:gd name="T5" fmla="*/ 0 h 89"/>
                  <a:gd name="T6" fmla="*/ 0 w 161"/>
                  <a:gd name="T7" fmla="*/ 0 h 89"/>
                  <a:gd name="T8" fmla="*/ 0 w 161"/>
                  <a:gd name="T9" fmla="*/ 0 h 89"/>
                  <a:gd name="T10" fmla="*/ 0 w 161"/>
                  <a:gd name="T11" fmla="*/ 0 h 89"/>
                  <a:gd name="T12" fmla="*/ 0 w 161"/>
                  <a:gd name="T13" fmla="*/ 0 h 89"/>
                  <a:gd name="T14" fmla="*/ 0 w 161"/>
                  <a:gd name="T15" fmla="*/ 0 h 89"/>
                  <a:gd name="T16" fmla="*/ 0 w 161"/>
                  <a:gd name="T17" fmla="*/ 0 h 89"/>
                  <a:gd name="T18" fmla="*/ 0 w 161"/>
                  <a:gd name="T19" fmla="*/ 0 h 89"/>
                  <a:gd name="T20" fmla="*/ 0 w 161"/>
                  <a:gd name="T21" fmla="*/ 0 h 89"/>
                  <a:gd name="T22" fmla="*/ 0 w 161"/>
                  <a:gd name="T23" fmla="*/ 0 h 89"/>
                  <a:gd name="T24" fmla="*/ 0 w 161"/>
                  <a:gd name="T25" fmla="*/ 0 h 89"/>
                  <a:gd name="T26" fmla="*/ 0 w 161"/>
                  <a:gd name="T27" fmla="*/ 0 h 89"/>
                  <a:gd name="T28" fmla="*/ 0 w 161"/>
                  <a:gd name="T29" fmla="*/ 0 h 89"/>
                  <a:gd name="T30" fmla="*/ 0 w 161"/>
                  <a:gd name="T31" fmla="*/ 0 h 89"/>
                  <a:gd name="T32" fmla="*/ 0 w 161"/>
                  <a:gd name="T33" fmla="*/ 0 h 89"/>
                  <a:gd name="T34" fmla="*/ 0 w 161"/>
                  <a:gd name="T35" fmla="*/ 0 h 89"/>
                  <a:gd name="T36" fmla="*/ 0 w 161"/>
                  <a:gd name="T37" fmla="*/ 0 h 89"/>
                  <a:gd name="T38" fmla="*/ 0 w 161"/>
                  <a:gd name="T39" fmla="*/ 0 h 89"/>
                  <a:gd name="T40" fmla="*/ 0 w 161"/>
                  <a:gd name="T41" fmla="*/ 0 h 89"/>
                  <a:gd name="T42" fmla="*/ 0 w 161"/>
                  <a:gd name="T43" fmla="*/ 0 h 89"/>
                  <a:gd name="T44" fmla="*/ 0 w 161"/>
                  <a:gd name="T45" fmla="*/ 0 h 89"/>
                  <a:gd name="T46" fmla="*/ 0 w 161"/>
                  <a:gd name="T47" fmla="*/ 0 h 89"/>
                  <a:gd name="T48" fmla="*/ 0 w 161"/>
                  <a:gd name="T49" fmla="*/ 0 h 89"/>
                  <a:gd name="T50" fmla="*/ 0 w 161"/>
                  <a:gd name="T51" fmla="*/ 0 h 89"/>
                  <a:gd name="T52" fmla="*/ 0 w 161"/>
                  <a:gd name="T53" fmla="*/ 0 h 89"/>
                  <a:gd name="T54" fmla="*/ 0 w 161"/>
                  <a:gd name="T55" fmla="*/ 0 h 89"/>
                  <a:gd name="T56" fmla="*/ 0 w 161"/>
                  <a:gd name="T57" fmla="*/ 0 h 89"/>
                  <a:gd name="T58" fmla="*/ 0 w 161"/>
                  <a:gd name="T59" fmla="*/ 0 h 89"/>
                  <a:gd name="T60" fmla="*/ 0 w 161"/>
                  <a:gd name="T61" fmla="*/ 0 h 89"/>
                  <a:gd name="T62" fmla="*/ 0 w 161"/>
                  <a:gd name="T63" fmla="*/ 0 h 89"/>
                  <a:gd name="T64" fmla="*/ 0 w 161"/>
                  <a:gd name="T65" fmla="*/ 0 h 89"/>
                  <a:gd name="T66" fmla="*/ 0 w 161"/>
                  <a:gd name="T67" fmla="*/ 0 h 89"/>
                  <a:gd name="T68" fmla="*/ 0 w 161"/>
                  <a:gd name="T69" fmla="*/ 0 h 89"/>
                  <a:gd name="T70" fmla="*/ 0 w 161"/>
                  <a:gd name="T71" fmla="*/ 0 h 89"/>
                  <a:gd name="T72" fmla="*/ 0 w 161"/>
                  <a:gd name="T73" fmla="*/ 0 h 89"/>
                  <a:gd name="T74" fmla="*/ 0 w 161"/>
                  <a:gd name="T75" fmla="*/ 0 h 89"/>
                  <a:gd name="T76" fmla="*/ 0 w 161"/>
                  <a:gd name="T77" fmla="*/ 0 h 89"/>
                  <a:gd name="T78" fmla="*/ 0 w 161"/>
                  <a:gd name="T79" fmla="*/ 0 h 89"/>
                  <a:gd name="T80" fmla="*/ 0 w 161"/>
                  <a:gd name="T81" fmla="*/ 0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89"/>
                  <a:gd name="T125" fmla="*/ 161 w 161"/>
                  <a:gd name="T126" fmla="*/ 89 h 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89">
                    <a:moveTo>
                      <a:pt x="104" y="16"/>
                    </a:moveTo>
                    <a:lnTo>
                      <a:pt x="80" y="16"/>
                    </a:lnTo>
                    <a:lnTo>
                      <a:pt x="72" y="16"/>
                    </a:lnTo>
                    <a:lnTo>
                      <a:pt x="56" y="16"/>
                    </a:lnTo>
                    <a:lnTo>
                      <a:pt x="48" y="16"/>
                    </a:lnTo>
                    <a:lnTo>
                      <a:pt x="48" y="32"/>
                    </a:lnTo>
                    <a:lnTo>
                      <a:pt x="40" y="32"/>
                    </a:lnTo>
                    <a:lnTo>
                      <a:pt x="24" y="32"/>
                    </a:lnTo>
                    <a:lnTo>
                      <a:pt x="16" y="32"/>
                    </a:lnTo>
                    <a:lnTo>
                      <a:pt x="16" y="40"/>
                    </a:lnTo>
                    <a:lnTo>
                      <a:pt x="0" y="40"/>
                    </a:lnTo>
                    <a:lnTo>
                      <a:pt x="0" y="56"/>
                    </a:lnTo>
                    <a:lnTo>
                      <a:pt x="0" y="64"/>
                    </a:lnTo>
                    <a:lnTo>
                      <a:pt x="16" y="72"/>
                    </a:lnTo>
                    <a:lnTo>
                      <a:pt x="24" y="72"/>
                    </a:lnTo>
                    <a:lnTo>
                      <a:pt x="40" y="72"/>
                    </a:lnTo>
                    <a:lnTo>
                      <a:pt x="48" y="72"/>
                    </a:lnTo>
                    <a:lnTo>
                      <a:pt x="56" y="72"/>
                    </a:lnTo>
                    <a:lnTo>
                      <a:pt x="72" y="72"/>
                    </a:lnTo>
                    <a:lnTo>
                      <a:pt x="80" y="72"/>
                    </a:lnTo>
                    <a:lnTo>
                      <a:pt x="96" y="72"/>
                    </a:lnTo>
                    <a:lnTo>
                      <a:pt x="104" y="72"/>
                    </a:lnTo>
                    <a:lnTo>
                      <a:pt x="112" y="72"/>
                    </a:lnTo>
                    <a:lnTo>
                      <a:pt x="128" y="72"/>
                    </a:lnTo>
                    <a:lnTo>
                      <a:pt x="136" y="88"/>
                    </a:lnTo>
                    <a:lnTo>
                      <a:pt x="144" y="88"/>
                    </a:lnTo>
                    <a:lnTo>
                      <a:pt x="160" y="88"/>
                    </a:lnTo>
                    <a:lnTo>
                      <a:pt x="160" y="72"/>
                    </a:lnTo>
                    <a:lnTo>
                      <a:pt x="160" y="64"/>
                    </a:lnTo>
                    <a:lnTo>
                      <a:pt x="160" y="56"/>
                    </a:lnTo>
                    <a:lnTo>
                      <a:pt x="160" y="40"/>
                    </a:lnTo>
                    <a:lnTo>
                      <a:pt x="160" y="32"/>
                    </a:lnTo>
                    <a:lnTo>
                      <a:pt x="144" y="16"/>
                    </a:lnTo>
                    <a:lnTo>
                      <a:pt x="144" y="8"/>
                    </a:lnTo>
                    <a:lnTo>
                      <a:pt x="136" y="8"/>
                    </a:lnTo>
                    <a:lnTo>
                      <a:pt x="136" y="0"/>
                    </a:lnTo>
                    <a:lnTo>
                      <a:pt x="128" y="0"/>
                    </a:lnTo>
                    <a:lnTo>
                      <a:pt x="112" y="0"/>
                    </a:lnTo>
                    <a:lnTo>
                      <a:pt x="104" y="0"/>
                    </a:lnTo>
                    <a:lnTo>
                      <a:pt x="104" y="8"/>
                    </a:lnTo>
                    <a:lnTo>
                      <a:pt x="96" y="8"/>
                    </a:lnTo>
                  </a:path>
                </a:pathLst>
              </a:custGeom>
              <a:solidFill>
                <a:srgbClr val="00FFFF"/>
              </a:solidFill>
              <a:ln w="25400" cap="rnd">
                <a:solidFill>
                  <a:srgbClr val="000000"/>
                </a:solidFill>
                <a:round/>
                <a:headEnd/>
                <a:tailEnd/>
              </a:ln>
            </p:spPr>
            <p:txBody>
              <a:bodyPr/>
              <a:lstStyle/>
              <a:p>
                <a:endParaRPr lang="en-US" dirty="0"/>
              </a:p>
            </p:txBody>
          </p:sp>
          <p:sp>
            <p:nvSpPr>
              <p:cNvPr id="15381" name="Freeform 17"/>
              <p:cNvSpPr>
                <a:spLocks/>
              </p:cNvSpPr>
              <p:nvPr/>
            </p:nvSpPr>
            <p:spPr bwMode="auto">
              <a:xfrm>
                <a:off x="4739" y="2942"/>
                <a:ext cx="55" cy="41"/>
              </a:xfrm>
              <a:custGeom>
                <a:avLst/>
                <a:gdLst>
                  <a:gd name="T0" fmla="*/ 0 w 161"/>
                  <a:gd name="T1" fmla="*/ 0 h 137"/>
                  <a:gd name="T2" fmla="*/ 0 w 161"/>
                  <a:gd name="T3" fmla="*/ 0 h 137"/>
                  <a:gd name="T4" fmla="*/ 0 w 161"/>
                  <a:gd name="T5" fmla="*/ 0 h 137"/>
                  <a:gd name="T6" fmla="*/ 0 w 161"/>
                  <a:gd name="T7" fmla="*/ 0 h 137"/>
                  <a:gd name="T8" fmla="*/ 0 w 161"/>
                  <a:gd name="T9" fmla="*/ 0 h 137"/>
                  <a:gd name="T10" fmla="*/ 0 w 161"/>
                  <a:gd name="T11" fmla="*/ 0 h 137"/>
                  <a:gd name="T12" fmla="*/ 0 w 161"/>
                  <a:gd name="T13" fmla="*/ 0 h 137"/>
                  <a:gd name="T14" fmla="*/ 0 w 161"/>
                  <a:gd name="T15" fmla="*/ 0 h 137"/>
                  <a:gd name="T16" fmla="*/ 0 w 161"/>
                  <a:gd name="T17" fmla="*/ 0 h 137"/>
                  <a:gd name="T18" fmla="*/ 0 w 161"/>
                  <a:gd name="T19" fmla="*/ 0 h 137"/>
                  <a:gd name="T20" fmla="*/ 0 w 161"/>
                  <a:gd name="T21" fmla="*/ 0 h 137"/>
                  <a:gd name="T22" fmla="*/ 0 w 161"/>
                  <a:gd name="T23" fmla="*/ 0 h 137"/>
                  <a:gd name="T24" fmla="*/ 0 w 161"/>
                  <a:gd name="T25" fmla="*/ 0 h 137"/>
                  <a:gd name="T26" fmla="*/ 0 w 161"/>
                  <a:gd name="T27" fmla="*/ 0 h 137"/>
                  <a:gd name="T28" fmla="*/ 0 w 161"/>
                  <a:gd name="T29" fmla="*/ 0 h 137"/>
                  <a:gd name="T30" fmla="*/ 0 w 161"/>
                  <a:gd name="T31" fmla="*/ 0 h 137"/>
                  <a:gd name="T32" fmla="*/ 0 w 161"/>
                  <a:gd name="T33" fmla="*/ 0 h 137"/>
                  <a:gd name="T34" fmla="*/ 0 w 161"/>
                  <a:gd name="T35" fmla="*/ 0 h 137"/>
                  <a:gd name="T36" fmla="*/ 0 w 161"/>
                  <a:gd name="T37" fmla="*/ 0 h 137"/>
                  <a:gd name="T38" fmla="*/ 0 w 161"/>
                  <a:gd name="T39" fmla="*/ 0 h 137"/>
                  <a:gd name="T40" fmla="*/ 0 w 161"/>
                  <a:gd name="T41" fmla="*/ 0 h 137"/>
                  <a:gd name="T42" fmla="*/ 0 w 161"/>
                  <a:gd name="T43" fmla="*/ 0 h 137"/>
                  <a:gd name="T44" fmla="*/ 0 w 161"/>
                  <a:gd name="T45" fmla="*/ 0 h 137"/>
                  <a:gd name="T46" fmla="*/ 0 w 161"/>
                  <a:gd name="T47" fmla="*/ 0 h 137"/>
                  <a:gd name="T48" fmla="*/ 0 w 161"/>
                  <a:gd name="T49" fmla="*/ 0 h 137"/>
                  <a:gd name="T50" fmla="*/ 0 w 161"/>
                  <a:gd name="T51" fmla="*/ 0 h 137"/>
                  <a:gd name="T52" fmla="*/ 0 w 161"/>
                  <a:gd name="T53" fmla="*/ 0 h 137"/>
                  <a:gd name="T54" fmla="*/ 0 w 161"/>
                  <a:gd name="T55" fmla="*/ 0 h 137"/>
                  <a:gd name="T56" fmla="*/ 0 w 161"/>
                  <a:gd name="T57" fmla="*/ 0 h 137"/>
                  <a:gd name="T58" fmla="*/ 0 w 161"/>
                  <a:gd name="T59" fmla="*/ 0 h 137"/>
                  <a:gd name="T60" fmla="*/ 0 w 161"/>
                  <a:gd name="T61" fmla="*/ 0 h 137"/>
                  <a:gd name="T62" fmla="*/ 0 w 161"/>
                  <a:gd name="T63" fmla="*/ 0 h 137"/>
                  <a:gd name="T64" fmla="*/ 0 w 161"/>
                  <a:gd name="T65" fmla="*/ 0 h 137"/>
                  <a:gd name="T66" fmla="*/ 0 w 161"/>
                  <a:gd name="T67" fmla="*/ 0 h 137"/>
                  <a:gd name="T68" fmla="*/ 0 w 161"/>
                  <a:gd name="T69" fmla="*/ 0 h 137"/>
                  <a:gd name="T70" fmla="*/ 0 w 161"/>
                  <a:gd name="T71" fmla="*/ 0 h 137"/>
                  <a:gd name="T72" fmla="*/ 0 w 161"/>
                  <a:gd name="T73" fmla="*/ 0 h 137"/>
                  <a:gd name="T74" fmla="*/ 0 w 161"/>
                  <a:gd name="T75" fmla="*/ 0 h 137"/>
                  <a:gd name="T76" fmla="*/ 0 w 161"/>
                  <a:gd name="T77" fmla="*/ 0 h 137"/>
                  <a:gd name="T78" fmla="*/ 0 w 161"/>
                  <a:gd name="T79" fmla="*/ 0 h 137"/>
                  <a:gd name="T80" fmla="*/ 0 w 161"/>
                  <a:gd name="T81" fmla="*/ 0 h 137"/>
                  <a:gd name="T82" fmla="*/ 0 w 161"/>
                  <a:gd name="T83" fmla="*/ 0 h 137"/>
                  <a:gd name="T84" fmla="*/ 0 w 161"/>
                  <a:gd name="T85" fmla="*/ 0 h 137"/>
                  <a:gd name="T86" fmla="*/ 0 w 161"/>
                  <a:gd name="T87" fmla="*/ 0 h 137"/>
                  <a:gd name="T88" fmla="*/ 0 w 161"/>
                  <a:gd name="T89" fmla="*/ 0 h 137"/>
                  <a:gd name="T90" fmla="*/ 0 w 161"/>
                  <a:gd name="T91" fmla="*/ 0 h 1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1"/>
                  <a:gd name="T139" fmla="*/ 0 h 137"/>
                  <a:gd name="T140" fmla="*/ 161 w 161"/>
                  <a:gd name="T141" fmla="*/ 137 h 1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1" h="137">
                    <a:moveTo>
                      <a:pt x="144" y="0"/>
                    </a:moveTo>
                    <a:lnTo>
                      <a:pt x="104" y="0"/>
                    </a:lnTo>
                    <a:lnTo>
                      <a:pt x="88" y="8"/>
                    </a:lnTo>
                    <a:lnTo>
                      <a:pt x="88" y="16"/>
                    </a:lnTo>
                    <a:lnTo>
                      <a:pt x="80" y="16"/>
                    </a:lnTo>
                    <a:lnTo>
                      <a:pt x="80" y="32"/>
                    </a:lnTo>
                    <a:lnTo>
                      <a:pt x="80" y="40"/>
                    </a:lnTo>
                    <a:lnTo>
                      <a:pt x="72" y="40"/>
                    </a:lnTo>
                    <a:lnTo>
                      <a:pt x="56" y="48"/>
                    </a:lnTo>
                    <a:lnTo>
                      <a:pt x="48" y="48"/>
                    </a:lnTo>
                    <a:lnTo>
                      <a:pt x="48" y="64"/>
                    </a:lnTo>
                    <a:lnTo>
                      <a:pt x="48" y="72"/>
                    </a:lnTo>
                    <a:lnTo>
                      <a:pt x="40" y="88"/>
                    </a:lnTo>
                    <a:lnTo>
                      <a:pt x="40" y="96"/>
                    </a:lnTo>
                    <a:lnTo>
                      <a:pt x="24" y="96"/>
                    </a:lnTo>
                    <a:lnTo>
                      <a:pt x="24" y="104"/>
                    </a:lnTo>
                    <a:lnTo>
                      <a:pt x="16" y="104"/>
                    </a:lnTo>
                    <a:lnTo>
                      <a:pt x="0" y="120"/>
                    </a:lnTo>
                    <a:lnTo>
                      <a:pt x="0" y="128"/>
                    </a:lnTo>
                    <a:lnTo>
                      <a:pt x="16" y="128"/>
                    </a:lnTo>
                    <a:lnTo>
                      <a:pt x="24" y="136"/>
                    </a:lnTo>
                    <a:lnTo>
                      <a:pt x="40" y="136"/>
                    </a:lnTo>
                    <a:lnTo>
                      <a:pt x="48" y="136"/>
                    </a:lnTo>
                    <a:lnTo>
                      <a:pt x="56" y="128"/>
                    </a:lnTo>
                    <a:lnTo>
                      <a:pt x="72" y="128"/>
                    </a:lnTo>
                    <a:lnTo>
                      <a:pt x="80" y="128"/>
                    </a:lnTo>
                    <a:lnTo>
                      <a:pt x="88" y="128"/>
                    </a:lnTo>
                    <a:lnTo>
                      <a:pt x="88" y="120"/>
                    </a:lnTo>
                    <a:lnTo>
                      <a:pt x="88" y="104"/>
                    </a:lnTo>
                    <a:lnTo>
                      <a:pt x="104" y="104"/>
                    </a:lnTo>
                    <a:lnTo>
                      <a:pt x="104" y="96"/>
                    </a:lnTo>
                    <a:lnTo>
                      <a:pt x="104" y="88"/>
                    </a:lnTo>
                    <a:lnTo>
                      <a:pt x="112" y="88"/>
                    </a:lnTo>
                    <a:lnTo>
                      <a:pt x="112" y="72"/>
                    </a:lnTo>
                    <a:lnTo>
                      <a:pt x="112" y="64"/>
                    </a:lnTo>
                    <a:lnTo>
                      <a:pt x="112" y="48"/>
                    </a:lnTo>
                    <a:lnTo>
                      <a:pt x="128" y="48"/>
                    </a:lnTo>
                    <a:lnTo>
                      <a:pt x="128" y="40"/>
                    </a:lnTo>
                    <a:lnTo>
                      <a:pt x="136" y="40"/>
                    </a:lnTo>
                    <a:lnTo>
                      <a:pt x="136" y="32"/>
                    </a:lnTo>
                    <a:lnTo>
                      <a:pt x="144" y="32"/>
                    </a:lnTo>
                    <a:lnTo>
                      <a:pt x="144" y="16"/>
                    </a:lnTo>
                    <a:lnTo>
                      <a:pt x="160" y="16"/>
                    </a:lnTo>
                    <a:lnTo>
                      <a:pt x="160" y="8"/>
                    </a:lnTo>
                    <a:lnTo>
                      <a:pt x="160" y="0"/>
                    </a:lnTo>
                    <a:lnTo>
                      <a:pt x="144" y="0"/>
                    </a:lnTo>
                  </a:path>
                </a:pathLst>
              </a:custGeom>
              <a:solidFill>
                <a:srgbClr val="00FFFF"/>
              </a:solidFill>
              <a:ln w="25400" cap="rnd">
                <a:solidFill>
                  <a:srgbClr val="000000"/>
                </a:solidFill>
                <a:round/>
                <a:headEnd/>
                <a:tailEnd/>
              </a:ln>
            </p:spPr>
            <p:txBody>
              <a:bodyPr/>
              <a:lstStyle/>
              <a:p>
                <a:endParaRPr lang="en-US" dirty="0"/>
              </a:p>
            </p:txBody>
          </p:sp>
          <p:sp>
            <p:nvSpPr>
              <p:cNvPr id="15382" name="Freeform 18"/>
              <p:cNvSpPr>
                <a:spLocks/>
              </p:cNvSpPr>
              <p:nvPr/>
            </p:nvSpPr>
            <p:spPr bwMode="auto">
              <a:xfrm>
                <a:off x="4678" y="2920"/>
                <a:ext cx="42" cy="25"/>
              </a:xfrm>
              <a:custGeom>
                <a:avLst/>
                <a:gdLst>
                  <a:gd name="T0" fmla="*/ 0 w 121"/>
                  <a:gd name="T1" fmla="*/ 0 h 81"/>
                  <a:gd name="T2" fmla="*/ 0 w 121"/>
                  <a:gd name="T3" fmla="*/ 0 h 81"/>
                  <a:gd name="T4" fmla="*/ 0 w 121"/>
                  <a:gd name="T5" fmla="*/ 0 h 81"/>
                  <a:gd name="T6" fmla="*/ 0 w 121"/>
                  <a:gd name="T7" fmla="*/ 0 h 81"/>
                  <a:gd name="T8" fmla="*/ 0 w 121"/>
                  <a:gd name="T9" fmla="*/ 0 h 81"/>
                  <a:gd name="T10" fmla="*/ 0 w 121"/>
                  <a:gd name="T11" fmla="*/ 0 h 81"/>
                  <a:gd name="T12" fmla="*/ 0 w 121"/>
                  <a:gd name="T13" fmla="*/ 0 h 81"/>
                  <a:gd name="T14" fmla="*/ 0 w 121"/>
                  <a:gd name="T15" fmla="*/ 0 h 81"/>
                  <a:gd name="T16" fmla="*/ 0 w 121"/>
                  <a:gd name="T17" fmla="*/ 0 h 81"/>
                  <a:gd name="T18" fmla="*/ 0 w 121"/>
                  <a:gd name="T19" fmla="*/ 0 h 81"/>
                  <a:gd name="T20" fmla="*/ 0 w 121"/>
                  <a:gd name="T21" fmla="*/ 0 h 81"/>
                  <a:gd name="T22" fmla="*/ 0 w 121"/>
                  <a:gd name="T23" fmla="*/ 0 h 81"/>
                  <a:gd name="T24" fmla="*/ 0 w 121"/>
                  <a:gd name="T25" fmla="*/ 0 h 81"/>
                  <a:gd name="T26" fmla="*/ 0 w 121"/>
                  <a:gd name="T27" fmla="*/ 0 h 81"/>
                  <a:gd name="T28" fmla="*/ 0 w 121"/>
                  <a:gd name="T29" fmla="*/ 0 h 81"/>
                  <a:gd name="T30" fmla="*/ 0 w 121"/>
                  <a:gd name="T31" fmla="*/ 0 h 81"/>
                  <a:gd name="T32" fmla="*/ 0 w 121"/>
                  <a:gd name="T33" fmla="*/ 0 h 81"/>
                  <a:gd name="T34" fmla="*/ 0 w 121"/>
                  <a:gd name="T35" fmla="*/ 0 h 81"/>
                  <a:gd name="T36" fmla="*/ 0 w 121"/>
                  <a:gd name="T37" fmla="*/ 0 h 81"/>
                  <a:gd name="T38" fmla="*/ 0 w 121"/>
                  <a:gd name="T39" fmla="*/ 0 h 81"/>
                  <a:gd name="T40" fmla="*/ 0 w 121"/>
                  <a:gd name="T41" fmla="*/ 0 h 81"/>
                  <a:gd name="T42" fmla="*/ 0 w 121"/>
                  <a:gd name="T43" fmla="*/ 0 h 81"/>
                  <a:gd name="T44" fmla="*/ 0 w 121"/>
                  <a:gd name="T45" fmla="*/ 0 h 81"/>
                  <a:gd name="T46" fmla="*/ 0 w 121"/>
                  <a:gd name="T47" fmla="*/ 0 h 81"/>
                  <a:gd name="T48" fmla="*/ 0 w 121"/>
                  <a:gd name="T49" fmla="*/ 0 h 81"/>
                  <a:gd name="T50" fmla="*/ 0 w 121"/>
                  <a:gd name="T51" fmla="*/ 0 h 81"/>
                  <a:gd name="T52" fmla="*/ 0 w 121"/>
                  <a:gd name="T53" fmla="*/ 0 h 81"/>
                  <a:gd name="T54" fmla="*/ 0 w 121"/>
                  <a:gd name="T55" fmla="*/ 0 h 81"/>
                  <a:gd name="T56" fmla="*/ 0 w 121"/>
                  <a:gd name="T57" fmla="*/ 0 h 81"/>
                  <a:gd name="T58" fmla="*/ 0 w 121"/>
                  <a:gd name="T59" fmla="*/ 0 h 81"/>
                  <a:gd name="T60" fmla="*/ 0 w 121"/>
                  <a:gd name="T61" fmla="*/ 0 h 81"/>
                  <a:gd name="T62" fmla="*/ 0 w 121"/>
                  <a:gd name="T63" fmla="*/ 0 h 81"/>
                  <a:gd name="T64" fmla="*/ 0 w 121"/>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81"/>
                  <a:gd name="T101" fmla="*/ 121 w 121"/>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81">
                    <a:moveTo>
                      <a:pt x="120" y="16"/>
                    </a:moveTo>
                    <a:lnTo>
                      <a:pt x="88" y="16"/>
                    </a:lnTo>
                    <a:lnTo>
                      <a:pt x="80" y="16"/>
                    </a:lnTo>
                    <a:lnTo>
                      <a:pt x="72" y="16"/>
                    </a:lnTo>
                    <a:lnTo>
                      <a:pt x="56" y="16"/>
                    </a:lnTo>
                    <a:lnTo>
                      <a:pt x="48" y="16"/>
                    </a:lnTo>
                    <a:lnTo>
                      <a:pt x="48" y="0"/>
                    </a:lnTo>
                    <a:lnTo>
                      <a:pt x="32" y="0"/>
                    </a:lnTo>
                    <a:lnTo>
                      <a:pt x="24" y="0"/>
                    </a:lnTo>
                    <a:lnTo>
                      <a:pt x="16" y="0"/>
                    </a:lnTo>
                    <a:lnTo>
                      <a:pt x="16" y="16"/>
                    </a:lnTo>
                    <a:lnTo>
                      <a:pt x="0" y="16"/>
                    </a:lnTo>
                    <a:lnTo>
                      <a:pt x="0" y="24"/>
                    </a:lnTo>
                    <a:lnTo>
                      <a:pt x="0" y="32"/>
                    </a:lnTo>
                    <a:lnTo>
                      <a:pt x="0" y="48"/>
                    </a:lnTo>
                    <a:lnTo>
                      <a:pt x="0" y="56"/>
                    </a:lnTo>
                    <a:lnTo>
                      <a:pt x="16" y="56"/>
                    </a:lnTo>
                    <a:lnTo>
                      <a:pt x="16" y="72"/>
                    </a:lnTo>
                    <a:lnTo>
                      <a:pt x="16" y="80"/>
                    </a:lnTo>
                    <a:lnTo>
                      <a:pt x="24" y="80"/>
                    </a:lnTo>
                    <a:lnTo>
                      <a:pt x="32" y="80"/>
                    </a:lnTo>
                    <a:lnTo>
                      <a:pt x="48" y="80"/>
                    </a:lnTo>
                    <a:lnTo>
                      <a:pt x="56" y="80"/>
                    </a:lnTo>
                    <a:lnTo>
                      <a:pt x="72" y="80"/>
                    </a:lnTo>
                    <a:lnTo>
                      <a:pt x="80" y="80"/>
                    </a:lnTo>
                    <a:lnTo>
                      <a:pt x="80" y="72"/>
                    </a:lnTo>
                    <a:lnTo>
                      <a:pt x="88" y="72"/>
                    </a:lnTo>
                    <a:lnTo>
                      <a:pt x="104" y="72"/>
                    </a:lnTo>
                    <a:lnTo>
                      <a:pt x="104" y="56"/>
                    </a:lnTo>
                    <a:lnTo>
                      <a:pt x="104" y="48"/>
                    </a:lnTo>
                    <a:lnTo>
                      <a:pt x="104" y="32"/>
                    </a:lnTo>
                    <a:lnTo>
                      <a:pt x="104" y="24"/>
                    </a:lnTo>
                    <a:lnTo>
                      <a:pt x="112" y="24"/>
                    </a:lnTo>
                  </a:path>
                </a:pathLst>
              </a:custGeom>
              <a:solidFill>
                <a:srgbClr val="00FFFF"/>
              </a:solidFill>
              <a:ln w="25400" cap="rnd">
                <a:solidFill>
                  <a:srgbClr val="000000"/>
                </a:solidFill>
                <a:round/>
                <a:headEnd/>
                <a:tailEnd/>
              </a:ln>
            </p:spPr>
            <p:txBody>
              <a:bodyPr/>
              <a:lstStyle/>
              <a:p>
                <a:endParaRPr lang="en-US" dirty="0"/>
              </a:p>
            </p:txBody>
          </p:sp>
          <p:sp>
            <p:nvSpPr>
              <p:cNvPr id="15383" name="Freeform 19"/>
              <p:cNvSpPr>
                <a:spLocks/>
              </p:cNvSpPr>
              <p:nvPr/>
            </p:nvSpPr>
            <p:spPr bwMode="auto">
              <a:xfrm>
                <a:off x="4675" y="2956"/>
                <a:ext cx="69" cy="44"/>
              </a:xfrm>
              <a:custGeom>
                <a:avLst/>
                <a:gdLst>
                  <a:gd name="T0" fmla="*/ 0 w 201"/>
                  <a:gd name="T1" fmla="*/ 0 h 145"/>
                  <a:gd name="T2" fmla="*/ 0 w 201"/>
                  <a:gd name="T3" fmla="*/ 0 h 145"/>
                  <a:gd name="T4" fmla="*/ 0 w 201"/>
                  <a:gd name="T5" fmla="*/ 0 h 145"/>
                  <a:gd name="T6" fmla="*/ 0 w 201"/>
                  <a:gd name="T7" fmla="*/ 0 h 145"/>
                  <a:gd name="T8" fmla="*/ 0 w 201"/>
                  <a:gd name="T9" fmla="*/ 0 h 145"/>
                  <a:gd name="T10" fmla="*/ 0 w 201"/>
                  <a:gd name="T11" fmla="*/ 0 h 145"/>
                  <a:gd name="T12" fmla="*/ 0 w 201"/>
                  <a:gd name="T13" fmla="*/ 0 h 145"/>
                  <a:gd name="T14" fmla="*/ 0 w 201"/>
                  <a:gd name="T15" fmla="*/ 0 h 145"/>
                  <a:gd name="T16" fmla="*/ 0 w 201"/>
                  <a:gd name="T17" fmla="*/ 0 h 145"/>
                  <a:gd name="T18" fmla="*/ 0 w 201"/>
                  <a:gd name="T19" fmla="*/ 0 h 145"/>
                  <a:gd name="T20" fmla="*/ 0 w 201"/>
                  <a:gd name="T21" fmla="*/ 0 h 145"/>
                  <a:gd name="T22" fmla="*/ 0 w 201"/>
                  <a:gd name="T23" fmla="*/ 0 h 145"/>
                  <a:gd name="T24" fmla="*/ 0 w 201"/>
                  <a:gd name="T25" fmla="*/ 0 h 145"/>
                  <a:gd name="T26" fmla="*/ 0 w 201"/>
                  <a:gd name="T27" fmla="*/ 0 h 145"/>
                  <a:gd name="T28" fmla="*/ 0 w 201"/>
                  <a:gd name="T29" fmla="*/ 0 h 145"/>
                  <a:gd name="T30" fmla="*/ 0 w 201"/>
                  <a:gd name="T31" fmla="*/ 0 h 145"/>
                  <a:gd name="T32" fmla="*/ 0 w 201"/>
                  <a:gd name="T33" fmla="*/ 0 h 145"/>
                  <a:gd name="T34" fmla="*/ 0 w 201"/>
                  <a:gd name="T35" fmla="*/ 0 h 145"/>
                  <a:gd name="T36" fmla="*/ 0 w 201"/>
                  <a:gd name="T37" fmla="*/ 0 h 145"/>
                  <a:gd name="T38" fmla="*/ 0 w 201"/>
                  <a:gd name="T39" fmla="*/ 0 h 145"/>
                  <a:gd name="T40" fmla="*/ 0 w 201"/>
                  <a:gd name="T41" fmla="*/ 0 h 145"/>
                  <a:gd name="T42" fmla="*/ 0 w 201"/>
                  <a:gd name="T43" fmla="*/ 0 h 145"/>
                  <a:gd name="T44" fmla="*/ 0 w 201"/>
                  <a:gd name="T45" fmla="*/ 0 h 145"/>
                  <a:gd name="T46" fmla="*/ 0 w 201"/>
                  <a:gd name="T47" fmla="*/ 0 h 145"/>
                  <a:gd name="T48" fmla="*/ 0 w 201"/>
                  <a:gd name="T49" fmla="*/ 0 h 145"/>
                  <a:gd name="T50" fmla="*/ 0 w 201"/>
                  <a:gd name="T51" fmla="*/ 0 h 145"/>
                  <a:gd name="T52" fmla="*/ 0 w 201"/>
                  <a:gd name="T53" fmla="*/ 0 h 145"/>
                  <a:gd name="T54" fmla="*/ 0 w 201"/>
                  <a:gd name="T55" fmla="*/ 0 h 145"/>
                  <a:gd name="T56" fmla="*/ 0 w 201"/>
                  <a:gd name="T57" fmla="*/ 0 h 145"/>
                  <a:gd name="T58" fmla="*/ 0 w 201"/>
                  <a:gd name="T59" fmla="*/ 0 h 145"/>
                  <a:gd name="T60" fmla="*/ 0 w 201"/>
                  <a:gd name="T61" fmla="*/ 0 h 145"/>
                  <a:gd name="T62" fmla="*/ 0 w 201"/>
                  <a:gd name="T63" fmla="*/ 0 h 145"/>
                  <a:gd name="T64" fmla="*/ 0 w 201"/>
                  <a:gd name="T65" fmla="*/ 0 h 145"/>
                  <a:gd name="T66" fmla="*/ 0 w 201"/>
                  <a:gd name="T67" fmla="*/ 0 h 145"/>
                  <a:gd name="T68" fmla="*/ 0 w 201"/>
                  <a:gd name="T69" fmla="*/ 0 h 145"/>
                  <a:gd name="T70" fmla="*/ 0 w 201"/>
                  <a:gd name="T71" fmla="*/ 0 h 145"/>
                  <a:gd name="T72" fmla="*/ 0 w 201"/>
                  <a:gd name="T73" fmla="*/ 0 h 145"/>
                  <a:gd name="T74" fmla="*/ 0 w 201"/>
                  <a:gd name="T75" fmla="*/ 0 h 145"/>
                  <a:gd name="T76" fmla="*/ 0 w 201"/>
                  <a:gd name="T77" fmla="*/ 0 h 145"/>
                  <a:gd name="T78" fmla="*/ 0 w 201"/>
                  <a:gd name="T79" fmla="*/ 0 h 145"/>
                  <a:gd name="T80" fmla="*/ 0 w 201"/>
                  <a:gd name="T81" fmla="*/ 0 h 145"/>
                  <a:gd name="T82" fmla="*/ 0 w 201"/>
                  <a:gd name="T83" fmla="*/ 0 h 145"/>
                  <a:gd name="T84" fmla="*/ 0 w 201"/>
                  <a:gd name="T85" fmla="*/ 0 h 145"/>
                  <a:gd name="T86" fmla="*/ 0 w 201"/>
                  <a:gd name="T87" fmla="*/ 0 h 145"/>
                  <a:gd name="T88" fmla="*/ 0 w 201"/>
                  <a:gd name="T89" fmla="*/ 0 h 145"/>
                  <a:gd name="T90" fmla="*/ 0 w 201"/>
                  <a:gd name="T91" fmla="*/ 0 h 145"/>
                  <a:gd name="T92" fmla="*/ 0 w 201"/>
                  <a:gd name="T93" fmla="*/ 0 h 145"/>
                  <a:gd name="T94" fmla="*/ 0 w 201"/>
                  <a:gd name="T95" fmla="*/ 0 h 145"/>
                  <a:gd name="T96" fmla="*/ 0 w 201"/>
                  <a:gd name="T97" fmla="*/ 0 h 145"/>
                  <a:gd name="T98" fmla="*/ 0 w 201"/>
                  <a:gd name="T99" fmla="*/ 0 h 145"/>
                  <a:gd name="T100" fmla="*/ 0 w 201"/>
                  <a:gd name="T101" fmla="*/ 0 h 145"/>
                  <a:gd name="T102" fmla="*/ 0 w 201"/>
                  <a:gd name="T103" fmla="*/ 0 h 145"/>
                  <a:gd name="T104" fmla="*/ 0 w 201"/>
                  <a:gd name="T105" fmla="*/ 0 h 145"/>
                  <a:gd name="T106" fmla="*/ 0 w 201"/>
                  <a:gd name="T107" fmla="*/ 0 h 145"/>
                  <a:gd name="T108" fmla="*/ 0 w 201"/>
                  <a:gd name="T109" fmla="*/ 0 h 145"/>
                  <a:gd name="T110" fmla="*/ 0 w 201"/>
                  <a:gd name="T111" fmla="*/ 0 h 1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145"/>
                  <a:gd name="T170" fmla="*/ 201 w 201"/>
                  <a:gd name="T171" fmla="*/ 145 h 1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145">
                    <a:moveTo>
                      <a:pt x="144" y="16"/>
                    </a:moveTo>
                    <a:lnTo>
                      <a:pt x="112" y="24"/>
                    </a:lnTo>
                    <a:lnTo>
                      <a:pt x="96" y="24"/>
                    </a:lnTo>
                    <a:lnTo>
                      <a:pt x="88" y="24"/>
                    </a:lnTo>
                    <a:lnTo>
                      <a:pt x="80" y="24"/>
                    </a:lnTo>
                    <a:lnTo>
                      <a:pt x="64" y="24"/>
                    </a:lnTo>
                    <a:lnTo>
                      <a:pt x="56" y="24"/>
                    </a:lnTo>
                    <a:lnTo>
                      <a:pt x="56" y="16"/>
                    </a:lnTo>
                    <a:lnTo>
                      <a:pt x="40" y="16"/>
                    </a:lnTo>
                    <a:lnTo>
                      <a:pt x="32" y="16"/>
                    </a:lnTo>
                    <a:lnTo>
                      <a:pt x="24" y="0"/>
                    </a:lnTo>
                    <a:lnTo>
                      <a:pt x="8" y="0"/>
                    </a:lnTo>
                    <a:lnTo>
                      <a:pt x="0" y="0"/>
                    </a:lnTo>
                    <a:lnTo>
                      <a:pt x="0" y="16"/>
                    </a:lnTo>
                    <a:lnTo>
                      <a:pt x="0" y="24"/>
                    </a:lnTo>
                    <a:lnTo>
                      <a:pt x="0" y="40"/>
                    </a:lnTo>
                    <a:lnTo>
                      <a:pt x="0" y="48"/>
                    </a:lnTo>
                    <a:lnTo>
                      <a:pt x="0" y="56"/>
                    </a:lnTo>
                    <a:lnTo>
                      <a:pt x="0" y="72"/>
                    </a:lnTo>
                    <a:lnTo>
                      <a:pt x="8" y="72"/>
                    </a:lnTo>
                    <a:lnTo>
                      <a:pt x="24" y="80"/>
                    </a:lnTo>
                    <a:lnTo>
                      <a:pt x="64" y="56"/>
                    </a:lnTo>
                    <a:lnTo>
                      <a:pt x="80" y="48"/>
                    </a:lnTo>
                    <a:lnTo>
                      <a:pt x="88" y="48"/>
                    </a:lnTo>
                    <a:lnTo>
                      <a:pt x="88" y="56"/>
                    </a:lnTo>
                    <a:lnTo>
                      <a:pt x="96" y="56"/>
                    </a:lnTo>
                    <a:lnTo>
                      <a:pt x="96" y="72"/>
                    </a:lnTo>
                    <a:lnTo>
                      <a:pt x="112" y="72"/>
                    </a:lnTo>
                    <a:lnTo>
                      <a:pt x="112" y="80"/>
                    </a:lnTo>
                    <a:lnTo>
                      <a:pt x="112" y="88"/>
                    </a:lnTo>
                    <a:lnTo>
                      <a:pt x="112" y="104"/>
                    </a:lnTo>
                    <a:lnTo>
                      <a:pt x="112" y="112"/>
                    </a:lnTo>
                    <a:lnTo>
                      <a:pt x="112" y="128"/>
                    </a:lnTo>
                    <a:lnTo>
                      <a:pt x="120" y="128"/>
                    </a:lnTo>
                    <a:lnTo>
                      <a:pt x="120" y="136"/>
                    </a:lnTo>
                    <a:lnTo>
                      <a:pt x="120" y="144"/>
                    </a:lnTo>
                    <a:lnTo>
                      <a:pt x="128" y="144"/>
                    </a:lnTo>
                    <a:lnTo>
                      <a:pt x="144" y="144"/>
                    </a:lnTo>
                    <a:lnTo>
                      <a:pt x="184" y="144"/>
                    </a:lnTo>
                    <a:lnTo>
                      <a:pt x="200" y="144"/>
                    </a:lnTo>
                    <a:lnTo>
                      <a:pt x="200" y="136"/>
                    </a:lnTo>
                    <a:lnTo>
                      <a:pt x="184" y="136"/>
                    </a:lnTo>
                    <a:lnTo>
                      <a:pt x="184" y="128"/>
                    </a:lnTo>
                    <a:lnTo>
                      <a:pt x="184" y="112"/>
                    </a:lnTo>
                    <a:lnTo>
                      <a:pt x="176" y="112"/>
                    </a:lnTo>
                    <a:lnTo>
                      <a:pt x="176" y="104"/>
                    </a:lnTo>
                    <a:lnTo>
                      <a:pt x="176" y="88"/>
                    </a:lnTo>
                    <a:lnTo>
                      <a:pt x="168" y="80"/>
                    </a:lnTo>
                    <a:lnTo>
                      <a:pt x="168" y="72"/>
                    </a:lnTo>
                    <a:lnTo>
                      <a:pt x="168" y="56"/>
                    </a:lnTo>
                    <a:lnTo>
                      <a:pt x="152" y="56"/>
                    </a:lnTo>
                    <a:lnTo>
                      <a:pt x="152" y="48"/>
                    </a:lnTo>
                    <a:lnTo>
                      <a:pt x="144" y="40"/>
                    </a:lnTo>
                    <a:lnTo>
                      <a:pt x="144" y="24"/>
                    </a:lnTo>
                    <a:lnTo>
                      <a:pt x="128" y="24"/>
                    </a:lnTo>
                    <a:lnTo>
                      <a:pt x="128" y="16"/>
                    </a:lnTo>
                  </a:path>
                </a:pathLst>
              </a:custGeom>
              <a:solidFill>
                <a:srgbClr val="00FFFF"/>
              </a:solidFill>
              <a:ln w="25400" cap="rnd">
                <a:solidFill>
                  <a:srgbClr val="000000"/>
                </a:solidFill>
                <a:round/>
                <a:headEnd/>
                <a:tailEnd/>
              </a:ln>
            </p:spPr>
            <p:txBody>
              <a:bodyPr/>
              <a:lstStyle/>
              <a:p>
                <a:endParaRPr lang="en-US" dirty="0"/>
              </a:p>
            </p:txBody>
          </p:sp>
          <p:sp>
            <p:nvSpPr>
              <p:cNvPr id="15384" name="Freeform 20"/>
              <p:cNvSpPr>
                <a:spLocks/>
              </p:cNvSpPr>
              <p:nvPr/>
            </p:nvSpPr>
            <p:spPr bwMode="auto">
              <a:xfrm>
                <a:off x="4626" y="2963"/>
                <a:ext cx="30" cy="32"/>
              </a:xfrm>
              <a:custGeom>
                <a:avLst/>
                <a:gdLst>
                  <a:gd name="T0" fmla="*/ 0 w 89"/>
                  <a:gd name="T1" fmla="*/ 0 h 105"/>
                  <a:gd name="T2" fmla="*/ 0 w 89"/>
                  <a:gd name="T3" fmla="*/ 0 h 105"/>
                  <a:gd name="T4" fmla="*/ 0 w 89"/>
                  <a:gd name="T5" fmla="*/ 0 h 105"/>
                  <a:gd name="T6" fmla="*/ 0 w 89"/>
                  <a:gd name="T7" fmla="*/ 0 h 105"/>
                  <a:gd name="T8" fmla="*/ 0 w 89"/>
                  <a:gd name="T9" fmla="*/ 0 h 105"/>
                  <a:gd name="T10" fmla="*/ 0 w 89"/>
                  <a:gd name="T11" fmla="*/ 0 h 105"/>
                  <a:gd name="T12" fmla="*/ 0 w 89"/>
                  <a:gd name="T13" fmla="*/ 0 h 105"/>
                  <a:gd name="T14" fmla="*/ 0 w 89"/>
                  <a:gd name="T15" fmla="*/ 0 h 105"/>
                  <a:gd name="T16" fmla="*/ 0 w 89"/>
                  <a:gd name="T17" fmla="*/ 0 h 105"/>
                  <a:gd name="T18" fmla="*/ 0 w 89"/>
                  <a:gd name="T19" fmla="*/ 0 h 105"/>
                  <a:gd name="T20" fmla="*/ 0 w 89"/>
                  <a:gd name="T21" fmla="*/ 0 h 105"/>
                  <a:gd name="T22" fmla="*/ 0 w 89"/>
                  <a:gd name="T23" fmla="*/ 0 h 105"/>
                  <a:gd name="T24" fmla="*/ 0 w 89"/>
                  <a:gd name="T25" fmla="*/ 0 h 105"/>
                  <a:gd name="T26" fmla="*/ 0 w 89"/>
                  <a:gd name="T27" fmla="*/ 0 h 105"/>
                  <a:gd name="T28" fmla="*/ 0 w 89"/>
                  <a:gd name="T29" fmla="*/ 0 h 105"/>
                  <a:gd name="T30" fmla="*/ 0 w 89"/>
                  <a:gd name="T31" fmla="*/ 0 h 105"/>
                  <a:gd name="T32" fmla="*/ 0 w 89"/>
                  <a:gd name="T33" fmla="*/ 0 h 105"/>
                  <a:gd name="T34" fmla="*/ 0 w 89"/>
                  <a:gd name="T35" fmla="*/ 0 h 105"/>
                  <a:gd name="T36" fmla="*/ 0 w 89"/>
                  <a:gd name="T37" fmla="*/ 0 h 105"/>
                  <a:gd name="T38" fmla="*/ 0 w 89"/>
                  <a:gd name="T39" fmla="*/ 0 h 105"/>
                  <a:gd name="T40" fmla="*/ 0 w 89"/>
                  <a:gd name="T41" fmla="*/ 0 h 105"/>
                  <a:gd name="T42" fmla="*/ 0 w 89"/>
                  <a:gd name="T43" fmla="*/ 0 h 105"/>
                  <a:gd name="T44" fmla="*/ 0 w 89"/>
                  <a:gd name="T45" fmla="*/ 0 h 105"/>
                  <a:gd name="T46" fmla="*/ 0 w 89"/>
                  <a:gd name="T47" fmla="*/ 0 h 105"/>
                  <a:gd name="T48" fmla="*/ 0 w 89"/>
                  <a:gd name="T49" fmla="*/ 0 h 105"/>
                  <a:gd name="T50" fmla="*/ 0 w 89"/>
                  <a:gd name="T51" fmla="*/ 0 h 105"/>
                  <a:gd name="T52" fmla="*/ 0 w 89"/>
                  <a:gd name="T53" fmla="*/ 0 h 105"/>
                  <a:gd name="T54" fmla="*/ 0 w 89"/>
                  <a:gd name="T55" fmla="*/ 0 h 105"/>
                  <a:gd name="T56" fmla="*/ 0 w 89"/>
                  <a:gd name="T57" fmla="*/ 0 h 105"/>
                  <a:gd name="T58" fmla="*/ 0 w 89"/>
                  <a:gd name="T59" fmla="*/ 0 h 105"/>
                  <a:gd name="T60" fmla="*/ 0 w 89"/>
                  <a:gd name="T61" fmla="*/ 0 h 105"/>
                  <a:gd name="T62" fmla="*/ 0 w 89"/>
                  <a:gd name="T63" fmla="*/ 0 h 105"/>
                  <a:gd name="T64" fmla="*/ 0 w 89"/>
                  <a:gd name="T65" fmla="*/ 0 h 105"/>
                  <a:gd name="T66" fmla="*/ 0 w 89"/>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9"/>
                  <a:gd name="T103" fmla="*/ 0 h 105"/>
                  <a:gd name="T104" fmla="*/ 89 w 89"/>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9" h="105">
                    <a:moveTo>
                      <a:pt x="80" y="32"/>
                    </a:moveTo>
                    <a:lnTo>
                      <a:pt x="64" y="24"/>
                    </a:lnTo>
                    <a:lnTo>
                      <a:pt x="64" y="16"/>
                    </a:lnTo>
                    <a:lnTo>
                      <a:pt x="56" y="16"/>
                    </a:lnTo>
                    <a:lnTo>
                      <a:pt x="56" y="0"/>
                    </a:lnTo>
                    <a:lnTo>
                      <a:pt x="40" y="0"/>
                    </a:lnTo>
                    <a:lnTo>
                      <a:pt x="32" y="0"/>
                    </a:lnTo>
                    <a:lnTo>
                      <a:pt x="24" y="0"/>
                    </a:lnTo>
                    <a:lnTo>
                      <a:pt x="8" y="0"/>
                    </a:lnTo>
                    <a:lnTo>
                      <a:pt x="8" y="16"/>
                    </a:lnTo>
                    <a:lnTo>
                      <a:pt x="0" y="16"/>
                    </a:lnTo>
                    <a:lnTo>
                      <a:pt x="0" y="24"/>
                    </a:lnTo>
                    <a:lnTo>
                      <a:pt x="0" y="32"/>
                    </a:lnTo>
                    <a:lnTo>
                      <a:pt x="0" y="48"/>
                    </a:lnTo>
                    <a:lnTo>
                      <a:pt x="8" y="56"/>
                    </a:lnTo>
                    <a:lnTo>
                      <a:pt x="8" y="64"/>
                    </a:lnTo>
                    <a:lnTo>
                      <a:pt x="24" y="64"/>
                    </a:lnTo>
                    <a:lnTo>
                      <a:pt x="24" y="80"/>
                    </a:lnTo>
                    <a:lnTo>
                      <a:pt x="32" y="80"/>
                    </a:lnTo>
                    <a:lnTo>
                      <a:pt x="40" y="80"/>
                    </a:lnTo>
                    <a:lnTo>
                      <a:pt x="40" y="88"/>
                    </a:lnTo>
                    <a:lnTo>
                      <a:pt x="56" y="88"/>
                    </a:lnTo>
                    <a:lnTo>
                      <a:pt x="56" y="104"/>
                    </a:lnTo>
                    <a:lnTo>
                      <a:pt x="64" y="104"/>
                    </a:lnTo>
                    <a:lnTo>
                      <a:pt x="64" y="88"/>
                    </a:lnTo>
                    <a:lnTo>
                      <a:pt x="80" y="88"/>
                    </a:lnTo>
                    <a:lnTo>
                      <a:pt x="88" y="88"/>
                    </a:lnTo>
                    <a:lnTo>
                      <a:pt x="88" y="80"/>
                    </a:lnTo>
                    <a:lnTo>
                      <a:pt x="88" y="64"/>
                    </a:lnTo>
                    <a:lnTo>
                      <a:pt x="88" y="56"/>
                    </a:lnTo>
                    <a:lnTo>
                      <a:pt x="88" y="48"/>
                    </a:lnTo>
                    <a:lnTo>
                      <a:pt x="80" y="48"/>
                    </a:lnTo>
                    <a:lnTo>
                      <a:pt x="80" y="32"/>
                    </a:lnTo>
                    <a:lnTo>
                      <a:pt x="80" y="24"/>
                    </a:lnTo>
                  </a:path>
                </a:pathLst>
              </a:custGeom>
              <a:solidFill>
                <a:srgbClr val="00FFFF"/>
              </a:solidFill>
              <a:ln w="25400" cap="rnd">
                <a:solidFill>
                  <a:srgbClr val="000000"/>
                </a:solidFill>
                <a:round/>
                <a:headEnd/>
                <a:tailEnd/>
              </a:ln>
            </p:spPr>
            <p:txBody>
              <a:bodyPr/>
              <a:lstStyle/>
              <a:p>
                <a:endParaRPr lang="en-US" dirty="0"/>
              </a:p>
            </p:txBody>
          </p:sp>
          <p:sp>
            <p:nvSpPr>
              <p:cNvPr id="15385" name="Freeform 21"/>
              <p:cNvSpPr>
                <a:spLocks/>
              </p:cNvSpPr>
              <p:nvPr/>
            </p:nvSpPr>
            <p:spPr bwMode="auto">
              <a:xfrm>
                <a:off x="4667" y="2988"/>
                <a:ext cx="39" cy="24"/>
              </a:xfrm>
              <a:custGeom>
                <a:avLst/>
                <a:gdLst>
                  <a:gd name="T0" fmla="*/ 0 w 113"/>
                  <a:gd name="T1" fmla="*/ 0 h 81"/>
                  <a:gd name="T2" fmla="*/ 0 w 113"/>
                  <a:gd name="T3" fmla="*/ 0 h 81"/>
                  <a:gd name="T4" fmla="*/ 0 w 113"/>
                  <a:gd name="T5" fmla="*/ 0 h 81"/>
                  <a:gd name="T6" fmla="*/ 0 w 113"/>
                  <a:gd name="T7" fmla="*/ 0 h 81"/>
                  <a:gd name="T8" fmla="*/ 0 w 113"/>
                  <a:gd name="T9" fmla="*/ 0 h 81"/>
                  <a:gd name="T10" fmla="*/ 0 w 113"/>
                  <a:gd name="T11" fmla="*/ 0 h 81"/>
                  <a:gd name="T12" fmla="*/ 0 w 113"/>
                  <a:gd name="T13" fmla="*/ 0 h 81"/>
                  <a:gd name="T14" fmla="*/ 0 w 113"/>
                  <a:gd name="T15" fmla="*/ 0 h 81"/>
                  <a:gd name="T16" fmla="*/ 0 w 113"/>
                  <a:gd name="T17" fmla="*/ 0 h 81"/>
                  <a:gd name="T18" fmla="*/ 0 w 113"/>
                  <a:gd name="T19" fmla="*/ 0 h 81"/>
                  <a:gd name="T20" fmla="*/ 0 w 113"/>
                  <a:gd name="T21" fmla="*/ 0 h 81"/>
                  <a:gd name="T22" fmla="*/ 0 w 113"/>
                  <a:gd name="T23" fmla="*/ 0 h 81"/>
                  <a:gd name="T24" fmla="*/ 0 w 113"/>
                  <a:gd name="T25" fmla="*/ 0 h 81"/>
                  <a:gd name="T26" fmla="*/ 0 w 113"/>
                  <a:gd name="T27" fmla="*/ 0 h 81"/>
                  <a:gd name="T28" fmla="*/ 0 w 113"/>
                  <a:gd name="T29" fmla="*/ 0 h 81"/>
                  <a:gd name="T30" fmla="*/ 0 w 113"/>
                  <a:gd name="T31" fmla="*/ 0 h 81"/>
                  <a:gd name="T32" fmla="*/ 0 w 113"/>
                  <a:gd name="T33" fmla="*/ 0 h 81"/>
                  <a:gd name="T34" fmla="*/ 0 w 113"/>
                  <a:gd name="T35" fmla="*/ 0 h 81"/>
                  <a:gd name="T36" fmla="*/ 0 w 113"/>
                  <a:gd name="T37" fmla="*/ 0 h 81"/>
                  <a:gd name="T38" fmla="*/ 0 w 113"/>
                  <a:gd name="T39" fmla="*/ 0 h 81"/>
                  <a:gd name="T40" fmla="*/ 0 w 113"/>
                  <a:gd name="T41" fmla="*/ 0 h 81"/>
                  <a:gd name="T42" fmla="*/ 0 w 113"/>
                  <a:gd name="T43" fmla="*/ 0 h 81"/>
                  <a:gd name="T44" fmla="*/ 0 w 113"/>
                  <a:gd name="T45" fmla="*/ 0 h 81"/>
                  <a:gd name="T46" fmla="*/ 0 w 113"/>
                  <a:gd name="T47" fmla="*/ 0 h 81"/>
                  <a:gd name="T48" fmla="*/ 0 w 113"/>
                  <a:gd name="T49" fmla="*/ 0 h 81"/>
                  <a:gd name="T50" fmla="*/ 0 w 113"/>
                  <a:gd name="T51" fmla="*/ 0 h 81"/>
                  <a:gd name="T52" fmla="*/ 0 w 113"/>
                  <a:gd name="T53" fmla="*/ 0 h 81"/>
                  <a:gd name="T54" fmla="*/ 0 w 113"/>
                  <a:gd name="T55" fmla="*/ 0 h 81"/>
                  <a:gd name="T56" fmla="*/ 0 w 113"/>
                  <a:gd name="T57" fmla="*/ 0 h 81"/>
                  <a:gd name="T58" fmla="*/ 0 w 113"/>
                  <a:gd name="T59" fmla="*/ 0 h 81"/>
                  <a:gd name="T60" fmla="*/ 0 w 113"/>
                  <a:gd name="T61" fmla="*/ 0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3"/>
                  <a:gd name="T94" fmla="*/ 0 h 81"/>
                  <a:gd name="T95" fmla="*/ 113 w 113"/>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3" h="81">
                    <a:moveTo>
                      <a:pt x="104" y="24"/>
                    </a:moveTo>
                    <a:lnTo>
                      <a:pt x="80" y="8"/>
                    </a:lnTo>
                    <a:lnTo>
                      <a:pt x="64" y="8"/>
                    </a:lnTo>
                    <a:lnTo>
                      <a:pt x="56" y="8"/>
                    </a:lnTo>
                    <a:lnTo>
                      <a:pt x="56" y="0"/>
                    </a:lnTo>
                    <a:lnTo>
                      <a:pt x="48" y="0"/>
                    </a:lnTo>
                    <a:lnTo>
                      <a:pt x="32" y="0"/>
                    </a:lnTo>
                    <a:lnTo>
                      <a:pt x="24" y="8"/>
                    </a:lnTo>
                    <a:lnTo>
                      <a:pt x="16" y="8"/>
                    </a:lnTo>
                    <a:lnTo>
                      <a:pt x="16" y="24"/>
                    </a:lnTo>
                    <a:lnTo>
                      <a:pt x="0" y="24"/>
                    </a:lnTo>
                    <a:lnTo>
                      <a:pt x="0" y="32"/>
                    </a:lnTo>
                    <a:lnTo>
                      <a:pt x="16" y="32"/>
                    </a:lnTo>
                    <a:lnTo>
                      <a:pt x="16" y="40"/>
                    </a:lnTo>
                    <a:lnTo>
                      <a:pt x="24" y="40"/>
                    </a:lnTo>
                    <a:lnTo>
                      <a:pt x="32" y="40"/>
                    </a:lnTo>
                    <a:lnTo>
                      <a:pt x="32" y="56"/>
                    </a:lnTo>
                    <a:lnTo>
                      <a:pt x="48" y="56"/>
                    </a:lnTo>
                    <a:lnTo>
                      <a:pt x="56" y="56"/>
                    </a:lnTo>
                    <a:lnTo>
                      <a:pt x="56" y="64"/>
                    </a:lnTo>
                    <a:lnTo>
                      <a:pt x="64" y="64"/>
                    </a:lnTo>
                    <a:lnTo>
                      <a:pt x="80" y="80"/>
                    </a:lnTo>
                    <a:lnTo>
                      <a:pt x="88" y="80"/>
                    </a:lnTo>
                    <a:lnTo>
                      <a:pt x="104" y="80"/>
                    </a:lnTo>
                    <a:lnTo>
                      <a:pt x="104" y="64"/>
                    </a:lnTo>
                    <a:lnTo>
                      <a:pt x="112" y="64"/>
                    </a:lnTo>
                    <a:lnTo>
                      <a:pt x="112" y="56"/>
                    </a:lnTo>
                    <a:lnTo>
                      <a:pt x="104" y="56"/>
                    </a:lnTo>
                    <a:lnTo>
                      <a:pt x="104" y="40"/>
                    </a:lnTo>
                    <a:lnTo>
                      <a:pt x="104" y="32"/>
                    </a:lnTo>
                    <a:lnTo>
                      <a:pt x="104" y="24"/>
                    </a:lnTo>
                  </a:path>
                </a:pathLst>
              </a:custGeom>
              <a:solidFill>
                <a:srgbClr val="00FFFF"/>
              </a:solidFill>
              <a:ln w="25400" cap="rnd">
                <a:solidFill>
                  <a:srgbClr val="000000"/>
                </a:solidFill>
                <a:round/>
                <a:headEnd/>
                <a:tailEnd/>
              </a:ln>
            </p:spPr>
            <p:txBody>
              <a:bodyPr/>
              <a:lstStyle/>
              <a:p>
                <a:endParaRPr lang="en-US" dirty="0"/>
              </a:p>
            </p:txBody>
          </p:sp>
          <p:sp>
            <p:nvSpPr>
              <p:cNvPr id="15386" name="Freeform 22"/>
              <p:cNvSpPr>
                <a:spLocks/>
              </p:cNvSpPr>
              <p:nvPr/>
            </p:nvSpPr>
            <p:spPr bwMode="auto">
              <a:xfrm>
                <a:off x="4805" y="3156"/>
                <a:ext cx="72" cy="27"/>
              </a:xfrm>
              <a:custGeom>
                <a:avLst/>
                <a:gdLst>
                  <a:gd name="T0" fmla="*/ 0 w 209"/>
                  <a:gd name="T1" fmla="*/ 0 h 89"/>
                  <a:gd name="T2" fmla="*/ 0 w 209"/>
                  <a:gd name="T3" fmla="*/ 0 h 89"/>
                  <a:gd name="T4" fmla="*/ 0 w 209"/>
                  <a:gd name="T5" fmla="*/ 0 h 89"/>
                  <a:gd name="T6" fmla="*/ 0 w 209"/>
                  <a:gd name="T7" fmla="*/ 0 h 89"/>
                  <a:gd name="T8" fmla="*/ 0 w 209"/>
                  <a:gd name="T9" fmla="*/ 0 h 89"/>
                  <a:gd name="T10" fmla="*/ 0 w 209"/>
                  <a:gd name="T11" fmla="*/ 0 h 89"/>
                  <a:gd name="T12" fmla="*/ 0 w 209"/>
                  <a:gd name="T13" fmla="*/ 0 h 89"/>
                  <a:gd name="T14" fmla="*/ 0 w 209"/>
                  <a:gd name="T15" fmla="*/ 0 h 89"/>
                  <a:gd name="T16" fmla="*/ 0 w 209"/>
                  <a:gd name="T17" fmla="*/ 0 h 89"/>
                  <a:gd name="T18" fmla="*/ 0 w 209"/>
                  <a:gd name="T19" fmla="*/ 0 h 89"/>
                  <a:gd name="T20" fmla="*/ 0 w 209"/>
                  <a:gd name="T21" fmla="*/ 0 h 89"/>
                  <a:gd name="T22" fmla="*/ 0 w 209"/>
                  <a:gd name="T23" fmla="*/ 0 h 89"/>
                  <a:gd name="T24" fmla="*/ 0 w 209"/>
                  <a:gd name="T25" fmla="*/ 0 h 89"/>
                  <a:gd name="T26" fmla="*/ 0 w 209"/>
                  <a:gd name="T27" fmla="*/ 0 h 89"/>
                  <a:gd name="T28" fmla="*/ 0 w 209"/>
                  <a:gd name="T29" fmla="*/ 0 h 89"/>
                  <a:gd name="T30" fmla="*/ 0 w 209"/>
                  <a:gd name="T31" fmla="*/ 0 h 89"/>
                  <a:gd name="T32" fmla="*/ 0 w 209"/>
                  <a:gd name="T33" fmla="*/ 0 h 89"/>
                  <a:gd name="T34" fmla="*/ 0 w 209"/>
                  <a:gd name="T35" fmla="*/ 0 h 89"/>
                  <a:gd name="T36" fmla="*/ 0 w 209"/>
                  <a:gd name="T37" fmla="*/ 0 h 89"/>
                  <a:gd name="T38" fmla="*/ 0 w 209"/>
                  <a:gd name="T39" fmla="*/ 0 h 89"/>
                  <a:gd name="T40" fmla="*/ 0 w 209"/>
                  <a:gd name="T41" fmla="*/ 0 h 89"/>
                  <a:gd name="T42" fmla="*/ 0 w 209"/>
                  <a:gd name="T43" fmla="*/ 0 h 89"/>
                  <a:gd name="T44" fmla="*/ 0 w 209"/>
                  <a:gd name="T45" fmla="*/ 0 h 89"/>
                  <a:gd name="T46" fmla="*/ 0 w 209"/>
                  <a:gd name="T47" fmla="*/ 0 h 89"/>
                  <a:gd name="T48" fmla="*/ 0 w 209"/>
                  <a:gd name="T49" fmla="*/ 0 h 89"/>
                  <a:gd name="T50" fmla="*/ 0 w 209"/>
                  <a:gd name="T51" fmla="*/ 0 h 89"/>
                  <a:gd name="T52" fmla="*/ 0 w 209"/>
                  <a:gd name="T53" fmla="*/ 0 h 89"/>
                  <a:gd name="T54" fmla="*/ 0 w 209"/>
                  <a:gd name="T55" fmla="*/ 0 h 89"/>
                  <a:gd name="T56" fmla="*/ 0 w 209"/>
                  <a:gd name="T57" fmla="*/ 0 h 89"/>
                  <a:gd name="T58" fmla="*/ 0 w 209"/>
                  <a:gd name="T59" fmla="*/ 0 h 89"/>
                  <a:gd name="T60" fmla="*/ 0 w 209"/>
                  <a:gd name="T61" fmla="*/ 0 h 89"/>
                  <a:gd name="T62" fmla="*/ 0 w 209"/>
                  <a:gd name="T63" fmla="*/ 0 h 89"/>
                  <a:gd name="T64" fmla="*/ 0 w 209"/>
                  <a:gd name="T65" fmla="*/ 0 h 89"/>
                  <a:gd name="T66" fmla="*/ 0 w 209"/>
                  <a:gd name="T67" fmla="*/ 0 h 89"/>
                  <a:gd name="T68" fmla="*/ 0 w 209"/>
                  <a:gd name="T69" fmla="*/ 0 h 89"/>
                  <a:gd name="T70" fmla="*/ 0 w 209"/>
                  <a:gd name="T71" fmla="*/ 0 h 89"/>
                  <a:gd name="T72" fmla="*/ 0 w 209"/>
                  <a:gd name="T73" fmla="*/ 0 h 89"/>
                  <a:gd name="T74" fmla="*/ 0 w 209"/>
                  <a:gd name="T75" fmla="*/ 0 h 89"/>
                  <a:gd name="T76" fmla="*/ 0 w 209"/>
                  <a:gd name="T77" fmla="*/ 0 h 89"/>
                  <a:gd name="T78" fmla="*/ 0 w 209"/>
                  <a:gd name="T79" fmla="*/ 0 h 89"/>
                  <a:gd name="T80" fmla="*/ 0 w 209"/>
                  <a:gd name="T81" fmla="*/ 0 h 89"/>
                  <a:gd name="T82" fmla="*/ 0 w 209"/>
                  <a:gd name="T83" fmla="*/ 0 h 89"/>
                  <a:gd name="T84" fmla="*/ 0 w 209"/>
                  <a:gd name="T85" fmla="*/ 0 h 89"/>
                  <a:gd name="T86" fmla="*/ 0 w 209"/>
                  <a:gd name="T87" fmla="*/ 0 h 89"/>
                  <a:gd name="T88" fmla="*/ 0 w 209"/>
                  <a:gd name="T89" fmla="*/ 0 h 89"/>
                  <a:gd name="T90" fmla="*/ 0 w 209"/>
                  <a:gd name="T91" fmla="*/ 0 h 89"/>
                  <a:gd name="T92" fmla="*/ 0 w 209"/>
                  <a:gd name="T93" fmla="*/ 0 h 89"/>
                  <a:gd name="T94" fmla="*/ 0 w 209"/>
                  <a:gd name="T95" fmla="*/ 0 h 89"/>
                  <a:gd name="T96" fmla="*/ 0 w 209"/>
                  <a:gd name="T97" fmla="*/ 0 h 89"/>
                  <a:gd name="T98" fmla="*/ 0 w 209"/>
                  <a:gd name="T99" fmla="*/ 0 h 89"/>
                  <a:gd name="T100" fmla="*/ 0 w 209"/>
                  <a:gd name="T101" fmla="*/ 0 h 89"/>
                  <a:gd name="T102" fmla="*/ 0 w 209"/>
                  <a:gd name="T103" fmla="*/ 0 h 89"/>
                  <a:gd name="T104" fmla="*/ 0 w 209"/>
                  <a:gd name="T105" fmla="*/ 0 h 89"/>
                  <a:gd name="T106" fmla="*/ 0 w 209"/>
                  <a:gd name="T107" fmla="*/ 0 h 89"/>
                  <a:gd name="T108" fmla="*/ 0 w 209"/>
                  <a:gd name="T109" fmla="*/ 0 h 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89"/>
                  <a:gd name="T167" fmla="*/ 209 w 209"/>
                  <a:gd name="T168" fmla="*/ 89 h 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89">
                    <a:moveTo>
                      <a:pt x="144" y="0"/>
                    </a:moveTo>
                    <a:lnTo>
                      <a:pt x="128" y="0"/>
                    </a:lnTo>
                    <a:lnTo>
                      <a:pt x="120" y="0"/>
                    </a:lnTo>
                    <a:lnTo>
                      <a:pt x="112" y="0"/>
                    </a:lnTo>
                    <a:lnTo>
                      <a:pt x="96" y="0"/>
                    </a:lnTo>
                    <a:lnTo>
                      <a:pt x="88" y="0"/>
                    </a:lnTo>
                    <a:lnTo>
                      <a:pt x="80" y="0"/>
                    </a:lnTo>
                    <a:lnTo>
                      <a:pt x="64" y="0"/>
                    </a:lnTo>
                    <a:lnTo>
                      <a:pt x="56" y="0"/>
                    </a:lnTo>
                    <a:lnTo>
                      <a:pt x="40" y="0"/>
                    </a:lnTo>
                    <a:lnTo>
                      <a:pt x="32" y="0"/>
                    </a:lnTo>
                    <a:lnTo>
                      <a:pt x="24" y="0"/>
                    </a:lnTo>
                    <a:lnTo>
                      <a:pt x="8" y="0"/>
                    </a:lnTo>
                    <a:lnTo>
                      <a:pt x="0" y="0"/>
                    </a:lnTo>
                    <a:lnTo>
                      <a:pt x="0" y="16"/>
                    </a:lnTo>
                    <a:lnTo>
                      <a:pt x="0" y="24"/>
                    </a:lnTo>
                    <a:lnTo>
                      <a:pt x="0" y="40"/>
                    </a:lnTo>
                    <a:lnTo>
                      <a:pt x="0" y="48"/>
                    </a:lnTo>
                    <a:lnTo>
                      <a:pt x="8" y="48"/>
                    </a:lnTo>
                    <a:lnTo>
                      <a:pt x="24" y="48"/>
                    </a:lnTo>
                    <a:lnTo>
                      <a:pt x="32" y="48"/>
                    </a:lnTo>
                    <a:lnTo>
                      <a:pt x="40" y="48"/>
                    </a:lnTo>
                    <a:lnTo>
                      <a:pt x="40" y="40"/>
                    </a:lnTo>
                    <a:lnTo>
                      <a:pt x="56" y="40"/>
                    </a:lnTo>
                    <a:lnTo>
                      <a:pt x="64" y="48"/>
                    </a:lnTo>
                    <a:lnTo>
                      <a:pt x="80" y="48"/>
                    </a:lnTo>
                    <a:lnTo>
                      <a:pt x="88" y="48"/>
                    </a:lnTo>
                    <a:lnTo>
                      <a:pt x="96" y="48"/>
                    </a:lnTo>
                    <a:lnTo>
                      <a:pt x="112" y="48"/>
                    </a:lnTo>
                    <a:lnTo>
                      <a:pt x="120" y="48"/>
                    </a:lnTo>
                    <a:lnTo>
                      <a:pt x="128" y="48"/>
                    </a:lnTo>
                    <a:lnTo>
                      <a:pt x="128" y="56"/>
                    </a:lnTo>
                    <a:lnTo>
                      <a:pt x="144" y="56"/>
                    </a:lnTo>
                    <a:lnTo>
                      <a:pt x="144" y="72"/>
                    </a:lnTo>
                    <a:lnTo>
                      <a:pt x="152" y="80"/>
                    </a:lnTo>
                    <a:lnTo>
                      <a:pt x="152" y="88"/>
                    </a:lnTo>
                    <a:lnTo>
                      <a:pt x="168" y="88"/>
                    </a:lnTo>
                    <a:lnTo>
                      <a:pt x="176" y="80"/>
                    </a:lnTo>
                    <a:lnTo>
                      <a:pt x="184" y="80"/>
                    </a:lnTo>
                    <a:lnTo>
                      <a:pt x="200" y="80"/>
                    </a:lnTo>
                    <a:lnTo>
                      <a:pt x="208" y="80"/>
                    </a:lnTo>
                    <a:lnTo>
                      <a:pt x="208" y="72"/>
                    </a:lnTo>
                    <a:lnTo>
                      <a:pt x="208" y="56"/>
                    </a:lnTo>
                    <a:lnTo>
                      <a:pt x="208" y="48"/>
                    </a:lnTo>
                    <a:lnTo>
                      <a:pt x="208" y="40"/>
                    </a:lnTo>
                    <a:lnTo>
                      <a:pt x="200" y="40"/>
                    </a:lnTo>
                    <a:lnTo>
                      <a:pt x="200" y="24"/>
                    </a:lnTo>
                    <a:lnTo>
                      <a:pt x="184" y="24"/>
                    </a:lnTo>
                    <a:lnTo>
                      <a:pt x="184" y="16"/>
                    </a:lnTo>
                    <a:lnTo>
                      <a:pt x="176" y="16"/>
                    </a:lnTo>
                    <a:lnTo>
                      <a:pt x="168" y="16"/>
                    </a:lnTo>
                    <a:lnTo>
                      <a:pt x="152" y="16"/>
                    </a:lnTo>
                    <a:lnTo>
                      <a:pt x="144" y="16"/>
                    </a:lnTo>
                    <a:lnTo>
                      <a:pt x="144" y="0"/>
                    </a:lnTo>
                    <a:lnTo>
                      <a:pt x="128" y="0"/>
                    </a:lnTo>
                  </a:path>
                </a:pathLst>
              </a:custGeom>
              <a:solidFill>
                <a:srgbClr val="00AA50"/>
              </a:solidFill>
              <a:ln w="25400" cap="rnd">
                <a:solidFill>
                  <a:srgbClr val="000000"/>
                </a:solidFill>
                <a:round/>
                <a:headEnd/>
                <a:tailEnd/>
              </a:ln>
            </p:spPr>
            <p:txBody>
              <a:bodyPr/>
              <a:lstStyle/>
              <a:p>
                <a:endParaRPr lang="en-US" dirty="0"/>
              </a:p>
            </p:txBody>
          </p:sp>
        </p:grpSp>
        <p:pic>
          <p:nvPicPr>
            <p:cNvPr id="15368" name="Picture 23"/>
            <p:cNvPicPr>
              <a:picLocks noChangeAspect="1" noChangeArrowheads="1"/>
            </p:cNvPicPr>
            <p:nvPr/>
          </p:nvPicPr>
          <p:blipFill>
            <a:blip r:embed="rId6"/>
            <a:srcRect/>
            <a:stretch>
              <a:fillRect/>
            </a:stretch>
          </p:blipFill>
          <p:spPr bwMode="auto">
            <a:xfrm>
              <a:off x="2064" y="1248"/>
              <a:ext cx="1410" cy="1824"/>
            </a:xfrm>
            <a:prstGeom prst="rect">
              <a:avLst/>
            </a:prstGeom>
            <a:noFill/>
            <a:ln w="9525">
              <a:noFill/>
              <a:miter lim="800000"/>
              <a:headEnd/>
              <a:tailEnd/>
            </a:ln>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972" y="4155462"/>
            <a:ext cx="1275896" cy="157576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58" y="3900926"/>
            <a:ext cx="1828800" cy="208483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dir="cw">
                                      <p:cBhvr override="childStyle">
                                        <p:cTn id="6" dur="100" fill="hold"/>
                                        <p:tgtEl>
                                          <p:spTgt spid="15366"/>
                                        </p:tgtEl>
                                        <p:attrNameLst>
                                          <p:attrName>style.color</p:attrName>
                                        </p:attrNameLst>
                                      </p:cBhvr>
                                      <p:to>
                                        <a:schemeClr val="accent2"/>
                                      </p:to>
                                    </p:animClr>
                                    <p:animClr clrSpc="rgb" dir="cw">
                                      <p:cBhvr>
                                        <p:cTn id="7" dur="100" fill="hold"/>
                                        <p:tgtEl>
                                          <p:spTgt spid="15366"/>
                                        </p:tgtEl>
                                        <p:attrNameLst>
                                          <p:attrName>fillcolor</p:attrName>
                                        </p:attrNameLst>
                                      </p:cBhvr>
                                      <p:to>
                                        <a:schemeClr val="accent2"/>
                                      </p:to>
                                    </p:animClr>
                                    <p:set>
                                      <p:cBhvr>
                                        <p:cTn id="8" dur="100" fill="hold"/>
                                        <p:tgtEl>
                                          <p:spTgt spid="15366"/>
                                        </p:tgtEl>
                                        <p:attrNameLst>
                                          <p:attrName>fill.type</p:attrName>
                                        </p:attrNameLst>
                                      </p:cBhvr>
                                      <p:to>
                                        <p:strVal val="solid"/>
                                      </p:to>
                                    </p:set>
                                    <p:set>
                                      <p:cBhvr>
                                        <p:cTn id="9" dur="100" fill="hold"/>
                                        <p:tgtEl>
                                          <p:spTgt spid="15366"/>
                                        </p:tgtEl>
                                        <p:attrNameLst>
                                          <p:attrName>fill.on</p:attrName>
                                        </p:attrNameLst>
                                      </p:cBhvr>
                                      <p:to>
                                        <p:strVal val="true"/>
                                      </p:to>
                                    </p:set>
                                    <p:animRot by="120000">
                                      <p:cBhvr>
                                        <p:cTn id="10" dur="100" fill="hold">
                                          <p:stCondLst>
                                            <p:cond delay="0"/>
                                          </p:stCondLst>
                                        </p:cTn>
                                        <p:tgtEl>
                                          <p:spTgt spid="15366"/>
                                        </p:tgtEl>
                                        <p:attrNameLst>
                                          <p:attrName>r</p:attrName>
                                        </p:attrNameLst>
                                      </p:cBhvr>
                                    </p:animRot>
                                    <p:animRot by="-240000">
                                      <p:cBhvr>
                                        <p:cTn id="11" dur="200" fill="hold">
                                          <p:stCondLst>
                                            <p:cond delay="200"/>
                                          </p:stCondLst>
                                        </p:cTn>
                                        <p:tgtEl>
                                          <p:spTgt spid="15366"/>
                                        </p:tgtEl>
                                        <p:attrNameLst>
                                          <p:attrName>r</p:attrName>
                                        </p:attrNameLst>
                                      </p:cBhvr>
                                    </p:animRot>
                                    <p:animRot by="240000">
                                      <p:cBhvr>
                                        <p:cTn id="12" dur="200" fill="hold">
                                          <p:stCondLst>
                                            <p:cond delay="400"/>
                                          </p:stCondLst>
                                        </p:cTn>
                                        <p:tgtEl>
                                          <p:spTgt spid="15366"/>
                                        </p:tgtEl>
                                        <p:attrNameLst>
                                          <p:attrName>r</p:attrName>
                                        </p:attrNameLst>
                                      </p:cBhvr>
                                    </p:animRot>
                                    <p:animRot by="-240000">
                                      <p:cBhvr>
                                        <p:cTn id="13" dur="200" fill="hold">
                                          <p:stCondLst>
                                            <p:cond delay="600"/>
                                          </p:stCondLst>
                                        </p:cTn>
                                        <p:tgtEl>
                                          <p:spTgt spid="15366"/>
                                        </p:tgtEl>
                                        <p:attrNameLst>
                                          <p:attrName>r</p:attrName>
                                        </p:attrNameLst>
                                      </p:cBhvr>
                                    </p:animRot>
                                    <p:animRot by="120000">
                                      <p:cBhvr>
                                        <p:cTn id="14" dur="200" fill="hold">
                                          <p:stCondLst>
                                            <p:cond delay="800"/>
                                          </p:stCondLst>
                                        </p:cTn>
                                        <p:tgtEl>
                                          <p:spTgt spid="153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288601" y="403225"/>
            <a:ext cx="8561208" cy="1117600"/>
          </a:xfrm>
        </p:spPr>
        <p:txBody>
          <a:bodyPr/>
          <a:lstStyle/>
          <a:p>
            <a:pPr>
              <a:defRPr/>
            </a:pPr>
            <a:r>
              <a:rPr lang="en-US" b="0" dirty="0" smtClean="0">
                <a:effectLst>
                  <a:outerShdw blurRad="38100" dist="38100" dir="2700000" algn="tl">
                    <a:srgbClr val="000000">
                      <a:alpha val="43137"/>
                    </a:srgbClr>
                  </a:outerShdw>
                </a:effectLst>
                <a:cs typeface="+mj-cs"/>
              </a:rPr>
              <a:t>Geographic Information Systems  </a:t>
            </a:r>
          </a:p>
        </p:txBody>
      </p:sp>
      <p:sp>
        <p:nvSpPr>
          <p:cNvPr id="31749" name="Rectangle 5"/>
          <p:cNvSpPr>
            <a:spLocks noGrp="1" noChangeArrowheads="1"/>
          </p:cNvSpPr>
          <p:nvPr>
            <p:ph type="body" idx="1"/>
          </p:nvPr>
        </p:nvSpPr>
        <p:spPr>
          <a:xfrm>
            <a:off x="681038" y="1614488"/>
            <a:ext cx="8258175" cy="4381500"/>
          </a:xfrm>
        </p:spPr>
        <p:txBody>
          <a:bodyPr/>
          <a:lstStyle/>
          <a:p>
            <a:pPr marL="0">
              <a:buFontTx/>
              <a:buNone/>
            </a:pPr>
            <a:r>
              <a:rPr lang="en-US" b="0" dirty="0" smtClean="0">
                <a:effectLst>
                  <a:outerShdw blurRad="38100" dist="38100" dir="2700000" algn="tl">
                    <a:srgbClr val="C0C0C0"/>
                  </a:outerShdw>
                </a:effectLst>
                <a:ea typeface="ヒラギノ角ゴ Pro W3"/>
              </a:rPr>
              <a:t> </a:t>
            </a:r>
            <a:r>
              <a:rPr lang="en-US" b="0" dirty="0" smtClean="0">
                <a:ea typeface="ヒラギノ角ゴ Pro W3"/>
              </a:rPr>
              <a:t>GIS is an abbreviation for geographic information systems which is a </a:t>
            </a:r>
            <a:r>
              <a:rPr lang="en-US" b="0" u="sng" dirty="0" smtClean="0">
                <a:ea typeface="ヒラギノ角ゴ Pro W3"/>
              </a:rPr>
              <a:t>set of tools</a:t>
            </a:r>
            <a:r>
              <a:rPr lang="en-US" b="0" dirty="0" smtClean="0">
                <a:ea typeface="ヒラギノ角ゴ Pro W3"/>
              </a:rPr>
              <a:t> that captures, stores, analyzes, manages, and presents data that are </a:t>
            </a:r>
            <a:r>
              <a:rPr lang="en-US" b="0" u="sng" dirty="0" smtClean="0">
                <a:ea typeface="ヒラギノ角ゴ Pro W3"/>
              </a:rPr>
              <a:t>linked to locations</a:t>
            </a:r>
            <a:r>
              <a:rPr lang="en-US" b="0" dirty="0" smtClean="0">
                <a:ea typeface="ヒラギノ角ゴ Pro W3"/>
              </a:rPr>
              <a:t>.  In the simplest terms, GIS is the merging of cartography, statistical analysis, and database technologies to develop better solutions and </a:t>
            </a:r>
            <a:r>
              <a:rPr lang="en-US" b="0" u="sng" dirty="0" smtClean="0">
                <a:ea typeface="ヒラギノ角ゴ Pro W3"/>
              </a:rPr>
              <a:t>make better decisions</a:t>
            </a:r>
            <a:r>
              <a:rPr lang="en-US" b="0" dirty="0" smtClean="0">
                <a:ea typeface="ヒラギノ角ゴ Pro W3"/>
              </a:rPr>
              <a:t>.</a:t>
            </a:r>
            <a:endParaRPr lang="en-US" dirty="0" smtClean="0">
              <a:ea typeface="ヒラギノ角ゴ Pro W3"/>
            </a:endParaRPr>
          </a:p>
        </p:txBody>
      </p:sp>
      <p:pic>
        <p:nvPicPr>
          <p:cNvPr id="7"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8"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9"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Tree>
  </p:cSld>
  <p:clrMapOvr>
    <a:masterClrMapping/>
  </p:clrMapOvr>
  <p:transition spd="med" advTm="2147483640">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8"/>
          <p:cNvSpPr>
            <a:spLocks noChangeArrowheads="1"/>
          </p:cNvSpPr>
          <p:nvPr/>
        </p:nvSpPr>
        <p:spPr bwMode="auto">
          <a:xfrm>
            <a:off x="3611218" y="1926535"/>
            <a:ext cx="4876800" cy="3314700"/>
          </a:xfrm>
          <a:prstGeom prst="rect">
            <a:avLst/>
          </a:prstGeom>
          <a:solidFill>
            <a:schemeClr val="bg1"/>
          </a:solidFill>
          <a:ln w="9525">
            <a:noFill/>
            <a:miter lim="800000"/>
            <a:headEnd/>
            <a:tailEnd/>
          </a:ln>
        </p:spPr>
        <p:txBody>
          <a:bodyPr wrap="none" anchor="ctr"/>
          <a:lstStyle/>
          <a:p>
            <a:pPr eaLnBrk="0" hangingPunct="0"/>
            <a:endParaRPr lang="en-US" dirty="0"/>
          </a:p>
        </p:txBody>
      </p:sp>
      <p:sp>
        <p:nvSpPr>
          <p:cNvPr id="36869" name="Rectangle 5"/>
          <p:cNvSpPr>
            <a:spLocks noGrp="1" noChangeArrowheads="1"/>
          </p:cNvSpPr>
          <p:nvPr>
            <p:ph type="title"/>
          </p:nvPr>
        </p:nvSpPr>
        <p:spPr>
          <a:xfrm>
            <a:off x="469900" y="476250"/>
            <a:ext cx="8229600" cy="1009650"/>
          </a:xfrm>
        </p:spPr>
        <p:txBody>
          <a:bodyPr/>
          <a:lstStyle/>
          <a:p>
            <a:pPr>
              <a:defRPr/>
            </a:pPr>
            <a:r>
              <a:rPr lang="de-DE" b="0" dirty="0" smtClean="0">
                <a:effectLst>
                  <a:outerShdw blurRad="38100" dist="38100" dir="2700000" algn="tl">
                    <a:srgbClr val="000000">
                      <a:alpha val="43137"/>
                    </a:srgbClr>
                  </a:outerShdw>
                </a:effectLst>
                <a:cs typeface="+mj-cs"/>
              </a:rPr>
              <a:t>What Are the Parts of a GIS?</a:t>
            </a:r>
          </a:p>
        </p:txBody>
      </p:sp>
      <p:sp>
        <p:nvSpPr>
          <p:cNvPr id="36870" name="Rectangle 6"/>
          <p:cNvSpPr>
            <a:spLocks noGrp="1" noChangeArrowheads="1"/>
          </p:cNvSpPr>
          <p:nvPr>
            <p:ph type="body" idx="1"/>
          </p:nvPr>
        </p:nvSpPr>
        <p:spPr>
          <a:xfrm>
            <a:off x="474594" y="1641613"/>
            <a:ext cx="8181975" cy="3657600"/>
          </a:xfrm>
        </p:spPr>
        <p:txBody>
          <a:bodyPr/>
          <a:lstStyle/>
          <a:p>
            <a:pPr>
              <a:defRPr/>
            </a:pPr>
            <a:r>
              <a:rPr lang="de-DE" sz="2800" b="0" dirty="0" smtClean="0">
                <a:effectLst>
                  <a:outerShdw blurRad="38100" dist="38100" dir="2700000" algn="tl">
                    <a:srgbClr val="000000">
                      <a:alpha val="43137"/>
                    </a:srgbClr>
                  </a:outerShdw>
                </a:effectLst>
                <a:cs typeface="+mn-cs"/>
              </a:rPr>
              <a:t>Hardware</a:t>
            </a:r>
          </a:p>
          <a:p>
            <a:pPr>
              <a:buFontTx/>
              <a:buNone/>
              <a:defRPr/>
            </a:pPr>
            <a:r>
              <a:rPr lang="de-DE" sz="1400" b="0" dirty="0" smtClean="0">
                <a:effectLst>
                  <a:outerShdw blurRad="38100" dist="38100" dir="2700000" algn="tl">
                    <a:srgbClr val="000000">
                      <a:alpha val="43137"/>
                    </a:srgbClr>
                  </a:outerShdw>
                </a:effectLst>
                <a:cs typeface="+mn-cs"/>
              </a:rPr>
              <a:t>	computers, printers, servers</a:t>
            </a:r>
          </a:p>
          <a:p>
            <a:pPr>
              <a:defRPr/>
            </a:pPr>
            <a:r>
              <a:rPr lang="de-DE" sz="2800" b="0" dirty="0" smtClean="0">
                <a:effectLst>
                  <a:outerShdw blurRad="38100" dist="38100" dir="2700000" algn="tl">
                    <a:srgbClr val="000000">
                      <a:alpha val="43137"/>
                    </a:srgbClr>
                  </a:outerShdw>
                </a:effectLst>
                <a:cs typeface="+mn-cs"/>
              </a:rPr>
              <a:t>Software</a:t>
            </a:r>
          </a:p>
          <a:p>
            <a:pPr>
              <a:buFontTx/>
              <a:buNone/>
              <a:defRPr/>
            </a:pPr>
            <a:r>
              <a:rPr lang="de-DE" sz="1400" b="0" dirty="0" smtClean="0">
                <a:effectLst>
                  <a:outerShdw blurRad="38100" dist="38100" dir="2700000" algn="tl">
                    <a:srgbClr val="000000">
                      <a:alpha val="43137"/>
                    </a:srgbClr>
                  </a:outerShdw>
                </a:effectLst>
                <a:cs typeface="+mn-cs"/>
              </a:rPr>
              <a:t>	programs, applications  </a:t>
            </a:r>
          </a:p>
          <a:p>
            <a:pPr>
              <a:defRPr/>
            </a:pPr>
            <a:r>
              <a:rPr lang="de-DE" sz="2800" b="0" dirty="0" smtClean="0">
                <a:effectLst>
                  <a:outerShdw blurRad="38100" dist="38100" dir="2700000" algn="tl">
                    <a:srgbClr val="000000">
                      <a:alpha val="43137"/>
                    </a:srgbClr>
                  </a:outerShdw>
                </a:effectLst>
                <a:cs typeface="+mn-cs"/>
              </a:rPr>
              <a:t>Data</a:t>
            </a:r>
          </a:p>
          <a:p>
            <a:pPr>
              <a:buFontTx/>
              <a:buNone/>
              <a:defRPr/>
            </a:pPr>
            <a:r>
              <a:rPr lang="de-DE" sz="1400" b="0" dirty="0" smtClean="0">
                <a:effectLst>
                  <a:outerShdw blurRad="38100" dist="38100" dir="2700000" algn="tl">
                    <a:srgbClr val="000000">
                      <a:alpha val="43137"/>
                    </a:srgbClr>
                  </a:outerShdw>
                </a:effectLst>
                <a:cs typeface="+mn-cs"/>
              </a:rPr>
              <a:t>	information,  tables,</a:t>
            </a:r>
          </a:p>
          <a:p>
            <a:pPr>
              <a:buFontTx/>
              <a:buNone/>
              <a:defRPr/>
            </a:pPr>
            <a:r>
              <a:rPr lang="de-DE" sz="1400" b="0" dirty="0" smtClean="0">
                <a:effectLst>
                  <a:outerShdw blurRad="38100" dist="38100" dir="2700000" algn="tl">
                    <a:srgbClr val="000000">
                      <a:alpha val="43137"/>
                    </a:srgbClr>
                  </a:outerShdw>
                </a:effectLst>
                <a:cs typeface="+mn-cs"/>
              </a:rPr>
              <a:t>	spreadsheets, databases</a:t>
            </a:r>
          </a:p>
          <a:p>
            <a:pPr>
              <a:defRPr/>
            </a:pPr>
            <a:r>
              <a:rPr lang="de-DE" sz="2800" b="0" dirty="0" smtClean="0">
                <a:effectLst>
                  <a:outerShdw blurRad="38100" dist="38100" dir="2700000" algn="tl">
                    <a:srgbClr val="000000">
                      <a:alpha val="43137"/>
                    </a:srgbClr>
                  </a:outerShdw>
                </a:effectLst>
                <a:cs typeface="+mn-cs"/>
              </a:rPr>
              <a:t>Methods</a:t>
            </a:r>
          </a:p>
          <a:p>
            <a:pPr>
              <a:buFontTx/>
              <a:buNone/>
              <a:defRPr/>
            </a:pPr>
            <a:r>
              <a:rPr lang="de-DE" sz="1400" b="0" dirty="0" smtClean="0">
                <a:effectLst>
                  <a:outerShdw blurRad="38100" dist="38100" dir="2700000" algn="tl">
                    <a:srgbClr val="000000">
                      <a:alpha val="43137"/>
                    </a:srgbClr>
                  </a:outerShdw>
                </a:effectLst>
                <a:cs typeface="+mn-cs"/>
              </a:rPr>
              <a:t>	how to ask questions</a:t>
            </a:r>
          </a:p>
          <a:p>
            <a:pPr>
              <a:defRPr/>
            </a:pPr>
            <a:r>
              <a:rPr lang="de-DE" sz="2800" b="0" dirty="0" smtClean="0">
                <a:effectLst>
                  <a:outerShdw blurRad="38100" dist="38100" dir="2700000" algn="tl">
                    <a:srgbClr val="000000">
                      <a:alpha val="43137"/>
                    </a:srgbClr>
                  </a:outerShdw>
                </a:effectLst>
                <a:cs typeface="+mn-cs"/>
              </a:rPr>
              <a:t>People</a:t>
            </a:r>
          </a:p>
          <a:p>
            <a:pPr>
              <a:buFontTx/>
              <a:buNone/>
              <a:defRPr/>
            </a:pPr>
            <a:endParaRPr lang="de-DE" sz="1400" dirty="0" smtClean="0">
              <a:cs typeface="+mn-cs"/>
            </a:endParaRPr>
          </a:p>
        </p:txBody>
      </p:sp>
      <p:pic>
        <p:nvPicPr>
          <p:cNvPr id="29700" name="Picture 7"/>
          <p:cNvPicPr>
            <a:picLocks noChangeAspect="1" noChangeArrowheads="1"/>
          </p:cNvPicPr>
          <p:nvPr/>
        </p:nvPicPr>
        <p:blipFill>
          <a:blip r:embed="rId3"/>
          <a:srcRect/>
          <a:stretch>
            <a:fillRect/>
          </a:stretch>
        </p:blipFill>
        <p:spPr bwMode="auto">
          <a:xfrm>
            <a:off x="4239799" y="2124698"/>
            <a:ext cx="4065587" cy="3033712"/>
          </a:xfrm>
          <a:prstGeom prst="rect">
            <a:avLst/>
          </a:prstGeom>
          <a:noFill/>
          <a:ln w="9525">
            <a:noFill/>
            <a:miter lim="800000"/>
            <a:headEnd/>
            <a:tailEnd/>
          </a:ln>
        </p:spPr>
      </p:pic>
      <p:pic>
        <p:nvPicPr>
          <p:cNvPr id="9" name="Picture 5" descr="DiscoveringtheWorldthroughGIS.png"/>
          <p:cNvPicPr>
            <a:picLocks noChangeAspect="1"/>
          </p:cNvPicPr>
          <p:nvPr/>
        </p:nvPicPr>
        <p:blipFill>
          <a:blip r:embed="rId4"/>
          <a:srcRect/>
          <a:stretch>
            <a:fillRect/>
          </a:stretch>
        </p:blipFill>
        <p:spPr bwMode="auto">
          <a:xfrm>
            <a:off x="190911" y="6477000"/>
            <a:ext cx="4248150" cy="304800"/>
          </a:xfrm>
          <a:prstGeom prst="rect">
            <a:avLst/>
          </a:prstGeom>
          <a:noFill/>
          <a:ln w="9525">
            <a:noFill/>
            <a:miter lim="800000"/>
            <a:headEnd/>
            <a:tailEnd/>
          </a:ln>
        </p:spPr>
      </p:pic>
      <p:pic>
        <p:nvPicPr>
          <p:cNvPr id="10" name="Picture 6" descr="GISDayLogo_sRGB_sm.png"/>
          <p:cNvPicPr>
            <a:picLocks noChangeAspect="1"/>
          </p:cNvPicPr>
          <p:nvPr/>
        </p:nvPicPr>
        <p:blipFill>
          <a:blip r:embed="rId5"/>
          <a:srcRect/>
          <a:stretch>
            <a:fillRect/>
          </a:stretch>
        </p:blipFill>
        <p:spPr bwMode="auto">
          <a:xfrm>
            <a:off x="7696200" y="5931519"/>
            <a:ext cx="1109010" cy="549182"/>
          </a:xfrm>
          <a:prstGeom prst="rect">
            <a:avLst/>
          </a:prstGeom>
          <a:noFill/>
          <a:ln w="9525">
            <a:noFill/>
            <a:miter lim="800000"/>
            <a:headEnd/>
            <a:tailEnd/>
          </a:ln>
        </p:spPr>
      </p:pic>
      <p:pic>
        <p:nvPicPr>
          <p:cNvPr id="11" name="Picture 7" descr="wwwgisdaycom.png"/>
          <p:cNvPicPr>
            <a:picLocks noChangeAspect="1"/>
          </p:cNvPicPr>
          <p:nvPr/>
        </p:nvPicPr>
        <p:blipFill>
          <a:blip r:embed="rId6"/>
          <a:srcRect/>
          <a:stretch>
            <a:fillRect/>
          </a:stretch>
        </p:blipFill>
        <p:spPr bwMode="auto">
          <a:xfrm>
            <a:off x="6608635" y="6477000"/>
            <a:ext cx="2406649" cy="381000"/>
          </a:xfrm>
          <a:prstGeom prst="rect">
            <a:avLst/>
          </a:prstGeom>
          <a:noFill/>
          <a:ln w="9525">
            <a:noFill/>
            <a:miter lim="800000"/>
            <a:headEnd/>
            <a:tailEnd/>
          </a:ln>
        </p:spPr>
      </p:pic>
    </p:spTree>
  </p:cSld>
  <p:clrMapOvr>
    <a:masterClrMapping/>
  </p:clrMapOvr>
  <p:transition spd="med" advTm="21474836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9697"/>
                                        </p:tgtEl>
                                        <p:attrNameLst>
                                          <p:attrName>style.visibility</p:attrName>
                                        </p:attrNameLst>
                                      </p:cBhvr>
                                      <p:to>
                                        <p:strVal val="visible"/>
                                      </p:to>
                                    </p:set>
                                    <p:anim calcmode="lin" valueType="num">
                                      <p:cBhvr>
                                        <p:cTn id="7" dur="500" fill="hold"/>
                                        <p:tgtEl>
                                          <p:spTgt spid="29697"/>
                                        </p:tgtEl>
                                        <p:attrNameLst>
                                          <p:attrName>ppt_w</p:attrName>
                                        </p:attrNameLst>
                                      </p:cBhvr>
                                      <p:tavLst>
                                        <p:tav tm="0">
                                          <p:val>
                                            <p:fltVal val="0"/>
                                          </p:val>
                                        </p:tav>
                                        <p:tav tm="100000">
                                          <p:val>
                                            <p:strVal val="#ppt_w"/>
                                          </p:val>
                                        </p:tav>
                                      </p:tavLst>
                                    </p:anim>
                                    <p:anim calcmode="lin" valueType="num">
                                      <p:cBhvr>
                                        <p:cTn id="8" dur="500" fill="hold"/>
                                        <p:tgtEl>
                                          <p:spTgt spid="29697"/>
                                        </p:tgtEl>
                                        <p:attrNameLst>
                                          <p:attrName>ppt_h</p:attrName>
                                        </p:attrNameLst>
                                      </p:cBhvr>
                                      <p:tavLst>
                                        <p:tav tm="0">
                                          <p:val>
                                            <p:fltVal val="0"/>
                                          </p:val>
                                        </p:tav>
                                        <p:tav tm="100000">
                                          <p:val>
                                            <p:strVal val="#ppt_h"/>
                                          </p:val>
                                        </p:tav>
                                      </p:tavLst>
                                    </p:anim>
                                    <p:animEffect transition="in" filter="fade">
                                      <p:cBhvr>
                                        <p:cTn id="9" dur="500"/>
                                        <p:tgtEl>
                                          <p:spTgt spid="29697"/>
                                        </p:tgtEl>
                                      </p:cBhvr>
                                    </p:animEffect>
                                  </p:childTnLst>
                                </p:cTn>
                              </p:par>
                              <p:par>
                                <p:cTn id="10" presetID="53" presetClass="entr" presetSubtype="0" fill="hold" nodeType="withEffect">
                                  <p:stCondLst>
                                    <p:cond delay="0"/>
                                  </p:stCondLst>
                                  <p:childTnLst>
                                    <p:set>
                                      <p:cBhvr>
                                        <p:cTn id="11" dur="1" fill="hold">
                                          <p:stCondLst>
                                            <p:cond delay="0"/>
                                          </p:stCondLst>
                                        </p:cTn>
                                        <p:tgtEl>
                                          <p:spTgt spid="29700"/>
                                        </p:tgtEl>
                                        <p:attrNameLst>
                                          <p:attrName>style.visibility</p:attrName>
                                        </p:attrNameLst>
                                      </p:cBhvr>
                                      <p:to>
                                        <p:strVal val="visible"/>
                                      </p:to>
                                    </p:set>
                                    <p:anim calcmode="lin" valueType="num">
                                      <p:cBhvr>
                                        <p:cTn id="12" dur="500" fill="hold"/>
                                        <p:tgtEl>
                                          <p:spTgt spid="29700"/>
                                        </p:tgtEl>
                                        <p:attrNameLst>
                                          <p:attrName>ppt_w</p:attrName>
                                        </p:attrNameLst>
                                      </p:cBhvr>
                                      <p:tavLst>
                                        <p:tav tm="0">
                                          <p:val>
                                            <p:fltVal val="0"/>
                                          </p:val>
                                        </p:tav>
                                        <p:tav tm="100000">
                                          <p:val>
                                            <p:strVal val="#ppt_w"/>
                                          </p:val>
                                        </p:tav>
                                      </p:tavLst>
                                    </p:anim>
                                    <p:anim calcmode="lin" valueType="num">
                                      <p:cBhvr>
                                        <p:cTn id="13" dur="500" fill="hold"/>
                                        <p:tgtEl>
                                          <p:spTgt spid="29700"/>
                                        </p:tgtEl>
                                        <p:attrNameLst>
                                          <p:attrName>ppt_h</p:attrName>
                                        </p:attrNameLst>
                                      </p:cBhvr>
                                      <p:tavLst>
                                        <p:tav tm="0">
                                          <p:val>
                                            <p:fltVal val="0"/>
                                          </p:val>
                                        </p:tav>
                                        <p:tav tm="100000">
                                          <p:val>
                                            <p:strVal val="#ppt_h"/>
                                          </p:val>
                                        </p:tav>
                                      </p:tavLst>
                                    </p:anim>
                                    <p:animEffect transition="in" filter="fade">
                                      <p:cBhvr>
                                        <p:cTn id="14" dur="500"/>
                                        <p:tgtEl>
                                          <p:spTgt spid="2970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6870">
                                            <p:txEl>
                                              <p:pRg st="0" end="0"/>
                                            </p:txEl>
                                          </p:spTgt>
                                        </p:tgtEl>
                                        <p:attrNameLst>
                                          <p:attrName>style.visibility</p:attrName>
                                        </p:attrNameLst>
                                      </p:cBhvr>
                                      <p:to>
                                        <p:strVal val="visible"/>
                                      </p:to>
                                    </p:set>
                                    <p:animEffect transition="in" filter="dissolve">
                                      <p:cBhvr>
                                        <p:cTn id="19" dur="500"/>
                                        <p:tgtEl>
                                          <p:spTgt spid="36870">
                                            <p:txEl>
                                              <p:pRg st="0" end="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6870">
                                            <p:txEl>
                                              <p:pRg st="1" end="1"/>
                                            </p:txEl>
                                          </p:spTgt>
                                        </p:tgtEl>
                                        <p:attrNameLst>
                                          <p:attrName>style.visibility</p:attrName>
                                        </p:attrNameLst>
                                      </p:cBhvr>
                                      <p:to>
                                        <p:strVal val="visible"/>
                                      </p:to>
                                    </p:set>
                                    <p:animEffect transition="in" filter="dissolve">
                                      <p:cBhvr>
                                        <p:cTn id="22" dur="500"/>
                                        <p:tgtEl>
                                          <p:spTgt spid="3687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6870">
                                            <p:txEl>
                                              <p:pRg st="2" end="2"/>
                                            </p:txEl>
                                          </p:spTgt>
                                        </p:tgtEl>
                                        <p:attrNameLst>
                                          <p:attrName>style.visibility</p:attrName>
                                        </p:attrNameLst>
                                      </p:cBhvr>
                                      <p:to>
                                        <p:strVal val="visible"/>
                                      </p:to>
                                    </p:set>
                                    <p:animEffect transition="in" filter="dissolve">
                                      <p:cBhvr>
                                        <p:cTn id="27" dur="500"/>
                                        <p:tgtEl>
                                          <p:spTgt spid="36870">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6870">
                                            <p:txEl>
                                              <p:pRg st="3" end="3"/>
                                            </p:txEl>
                                          </p:spTgt>
                                        </p:tgtEl>
                                        <p:attrNameLst>
                                          <p:attrName>style.visibility</p:attrName>
                                        </p:attrNameLst>
                                      </p:cBhvr>
                                      <p:to>
                                        <p:strVal val="visible"/>
                                      </p:to>
                                    </p:set>
                                    <p:animEffect transition="in" filter="dissolve">
                                      <p:cBhvr>
                                        <p:cTn id="30" dur="500"/>
                                        <p:tgtEl>
                                          <p:spTgt spid="3687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6870">
                                            <p:txEl>
                                              <p:pRg st="4" end="4"/>
                                            </p:txEl>
                                          </p:spTgt>
                                        </p:tgtEl>
                                        <p:attrNameLst>
                                          <p:attrName>style.visibility</p:attrName>
                                        </p:attrNameLst>
                                      </p:cBhvr>
                                      <p:to>
                                        <p:strVal val="visible"/>
                                      </p:to>
                                    </p:set>
                                    <p:animEffect transition="in" filter="dissolve">
                                      <p:cBhvr>
                                        <p:cTn id="35" dur="500"/>
                                        <p:tgtEl>
                                          <p:spTgt spid="36870">
                                            <p:txEl>
                                              <p:pRg st="4" end="4"/>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6870">
                                            <p:txEl>
                                              <p:pRg st="5" end="5"/>
                                            </p:txEl>
                                          </p:spTgt>
                                        </p:tgtEl>
                                        <p:attrNameLst>
                                          <p:attrName>style.visibility</p:attrName>
                                        </p:attrNameLst>
                                      </p:cBhvr>
                                      <p:to>
                                        <p:strVal val="visible"/>
                                      </p:to>
                                    </p:set>
                                    <p:animEffect transition="in" filter="dissolve">
                                      <p:cBhvr>
                                        <p:cTn id="38" dur="500"/>
                                        <p:tgtEl>
                                          <p:spTgt spid="36870">
                                            <p:txEl>
                                              <p:pRg st="5" end="5"/>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6870">
                                            <p:txEl>
                                              <p:pRg st="6" end="6"/>
                                            </p:txEl>
                                          </p:spTgt>
                                        </p:tgtEl>
                                        <p:attrNameLst>
                                          <p:attrName>style.visibility</p:attrName>
                                        </p:attrNameLst>
                                      </p:cBhvr>
                                      <p:to>
                                        <p:strVal val="visible"/>
                                      </p:to>
                                    </p:set>
                                    <p:animEffect transition="in" filter="dissolve">
                                      <p:cBhvr>
                                        <p:cTn id="41" dur="500"/>
                                        <p:tgtEl>
                                          <p:spTgt spid="36870">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6870">
                                            <p:txEl>
                                              <p:pRg st="7" end="7"/>
                                            </p:txEl>
                                          </p:spTgt>
                                        </p:tgtEl>
                                        <p:attrNameLst>
                                          <p:attrName>style.visibility</p:attrName>
                                        </p:attrNameLst>
                                      </p:cBhvr>
                                      <p:to>
                                        <p:strVal val="visible"/>
                                      </p:to>
                                    </p:set>
                                    <p:animEffect transition="in" filter="dissolve">
                                      <p:cBhvr>
                                        <p:cTn id="46" dur="500"/>
                                        <p:tgtEl>
                                          <p:spTgt spid="36870">
                                            <p:txEl>
                                              <p:pRg st="7" end="7"/>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36870">
                                            <p:txEl>
                                              <p:pRg st="8" end="8"/>
                                            </p:txEl>
                                          </p:spTgt>
                                        </p:tgtEl>
                                        <p:attrNameLst>
                                          <p:attrName>style.visibility</p:attrName>
                                        </p:attrNameLst>
                                      </p:cBhvr>
                                      <p:to>
                                        <p:strVal val="visible"/>
                                      </p:to>
                                    </p:set>
                                    <p:animEffect transition="in" filter="dissolve">
                                      <p:cBhvr>
                                        <p:cTn id="49" dur="500"/>
                                        <p:tgtEl>
                                          <p:spTgt spid="36870">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6870">
                                            <p:txEl>
                                              <p:pRg st="9" end="9"/>
                                            </p:txEl>
                                          </p:spTgt>
                                        </p:tgtEl>
                                        <p:attrNameLst>
                                          <p:attrName>style.visibility</p:attrName>
                                        </p:attrNameLst>
                                      </p:cBhvr>
                                      <p:to>
                                        <p:strVal val="visible"/>
                                      </p:to>
                                    </p:set>
                                    <p:animEffect transition="in" filter="dissolve">
                                      <p:cBhvr>
                                        <p:cTn id="54" dur="500"/>
                                        <p:tgtEl>
                                          <p:spTgt spid="3687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3"/>
          <p:cNvGrpSpPr>
            <a:grpSpLocks/>
          </p:cNvGrpSpPr>
          <p:nvPr/>
        </p:nvGrpSpPr>
        <p:grpSpPr bwMode="auto">
          <a:xfrm>
            <a:off x="2889250" y="2006600"/>
            <a:ext cx="4121150" cy="4257675"/>
            <a:chOff x="1002" y="591"/>
            <a:chExt cx="3645" cy="3765"/>
          </a:xfrm>
        </p:grpSpPr>
        <p:sp>
          <p:nvSpPr>
            <p:cNvPr id="33796" name="Rectangle 4"/>
            <p:cNvSpPr>
              <a:spLocks noChangeArrowheads="1"/>
            </p:cNvSpPr>
            <p:nvPr/>
          </p:nvSpPr>
          <p:spPr bwMode="auto">
            <a:xfrm>
              <a:off x="3274" y="789"/>
              <a:ext cx="1257" cy="309"/>
            </a:xfrm>
            <a:prstGeom prst="rect">
              <a:avLst/>
            </a:prstGeom>
            <a:noFill/>
            <a:ln w="12700">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defRPr/>
              </a:pPr>
              <a:endParaRPr lang="en-US" b="1" dirty="0">
                <a:solidFill>
                  <a:srgbClr val="FFFFFF"/>
                </a:solidFill>
                <a:effectLst>
                  <a:outerShdw blurRad="38100" dist="38100" dir="2700000" algn="tl">
                    <a:srgbClr val="C0C0C0"/>
                  </a:outerShdw>
                </a:effectLst>
                <a:latin typeface="Arial" charset="0"/>
                <a:ea typeface="ヒラギノ角ゴ Pro W3" charset="-128"/>
                <a:cs typeface="+mn-cs"/>
              </a:endParaRPr>
            </a:p>
          </p:txBody>
        </p:sp>
        <p:sp>
          <p:nvSpPr>
            <p:cNvPr id="26632" name="Rectangle 5"/>
            <p:cNvSpPr>
              <a:spLocks noChangeArrowheads="1"/>
            </p:cNvSpPr>
            <p:nvPr/>
          </p:nvSpPr>
          <p:spPr bwMode="auto">
            <a:xfrm>
              <a:off x="3281" y="1139"/>
              <a:ext cx="1120" cy="309"/>
            </a:xfrm>
            <a:prstGeom prst="rect">
              <a:avLst/>
            </a:prstGeom>
            <a:noFill/>
            <a:ln w="12700">
              <a:noFill/>
              <a:miter lim="800000"/>
              <a:headEnd/>
              <a:tailEnd/>
            </a:ln>
          </p:spPr>
          <p:txBody>
            <a:bodyPr wrap="none" lIns="19050" tIns="26988" rIns="19050" bIns="26988"/>
            <a:lstStyle/>
            <a:p>
              <a:pPr eaLnBrk="0" hangingPunct="0">
                <a:lnSpc>
                  <a:spcPts val="2800"/>
                </a:lnSpc>
                <a:tabLst>
                  <a:tab pos="457200" algn="l"/>
                  <a:tab pos="914400" algn="l"/>
                  <a:tab pos="1371600" algn="l"/>
                </a:tabLst>
              </a:pPr>
              <a:endParaRPr lang="en-US" b="1" dirty="0">
                <a:latin typeface="Arial" charset="0"/>
              </a:endParaRPr>
            </a:p>
          </p:txBody>
        </p:sp>
        <p:sp>
          <p:nvSpPr>
            <p:cNvPr id="33798" name="Rectangle 6"/>
            <p:cNvSpPr>
              <a:spLocks noChangeArrowheads="1"/>
            </p:cNvSpPr>
            <p:nvPr/>
          </p:nvSpPr>
          <p:spPr bwMode="auto">
            <a:xfrm>
              <a:off x="3281" y="1464"/>
              <a:ext cx="1077" cy="310"/>
            </a:xfrm>
            <a:prstGeom prst="rect">
              <a:avLst/>
            </a:prstGeom>
            <a:noFill/>
            <a:ln w="12700">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defRPr/>
              </a:pPr>
              <a:endParaRPr lang="en-US" b="1" dirty="0">
                <a:solidFill>
                  <a:srgbClr val="FFFFFF"/>
                </a:solidFill>
                <a:effectLst>
                  <a:outerShdw blurRad="38100" dist="38100" dir="2700000" algn="tl">
                    <a:srgbClr val="C0C0C0"/>
                  </a:outerShdw>
                </a:effectLst>
                <a:latin typeface="Arial" charset="0"/>
                <a:ea typeface="ヒラギノ角ゴ Pro W3" charset="-128"/>
                <a:cs typeface="+mn-cs"/>
              </a:endParaRPr>
            </a:p>
          </p:txBody>
        </p:sp>
        <p:sp>
          <p:nvSpPr>
            <p:cNvPr id="26634" name="Rectangle 7"/>
            <p:cNvSpPr>
              <a:spLocks noChangeArrowheads="1"/>
            </p:cNvSpPr>
            <p:nvPr/>
          </p:nvSpPr>
          <p:spPr bwMode="auto">
            <a:xfrm>
              <a:off x="3308" y="1806"/>
              <a:ext cx="852" cy="309"/>
            </a:xfrm>
            <a:prstGeom prst="rect">
              <a:avLst/>
            </a:prstGeom>
            <a:noFill/>
            <a:ln w="12700">
              <a:noFill/>
              <a:miter lim="800000"/>
              <a:headEnd/>
              <a:tailEnd/>
            </a:ln>
          </p:spPr>
          <p:txBody>
            <a:bodyPr wrap="none" lIns="19050" tIns="26988" rIns="19050" bIns="26988"/>
            <a:lstStyle/>
            <a:p>
              <a:pPr eaLnBrk="0" hangingPunct="0">
                <a:lnSpc>
                  <a:spcPts val="2800"/>
                </a:lnSpc>
                <a:tabLst>
                  <a:tab pos="457200" algn="l"/>
                  <a:tab pos="914400" algn="l"/>
                  <a:tab pos="1371600" algn="l"/>
                </a:tabLst>
              </a:pPr>
              <a:endParaRPr lang="en-US" b="1" dirty="0">
                <a:latin typeface="Arial" charset="0"/>
              </a:endParaRPr>
            </a:p>
          </p:txBody>
        </p:sp>
        <p:sp>
          <p:nvSpPr>
            <p:cNvPr id="33800" name="Rectangle 8"/>
            <p:cNvSpPr>
              <a:spLocks noChangeArrowheads="1"/>
            </p:cNvSpPr>
            <p:nvPr/>
          </p:nvSpPr>
          <p:spPr bwMode="auto">
            <a:xfrm>
              <a:off x="3286" y="2424"/>
              <a:ext cx="1337" cy="237"/>
            </a:xfrm>
            <a:prstGeom prst="rect">
              <a:avLst/>
            </a:prstGeom>
            <a:noFill/>
            <a:ln w="12700">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defRPr/>
              </a:pPr>
              <a:endParaRPr lang="en-US" b="1" dirty="0">
                <a:solidFill>
                  <a:srgbClr val="FFFFFF"/>
                </a:solidFill>
                <a:effectLst>
                  <a:outerShdw blurRad="38100" dist="38100" dir="2700000" algn="tl">
                    <a:srgbClr val="C0C0C0"/>
                  </a:outerShdw>
                </a:effectLst>
                <a:latin typeface="Arial" charset="0"/>
                <a:ea typeface="ヒラギノ角ゴ Pro W3" charset="-128"/>
                <a:cs typeface="+mn-cs"/>
              </a:endParaRPr>
            </a:p>
          </p:txBody>
        </p:sp>
        <p:pic>
          <p:nvPicPr>
            <p:cNvPr id="26636" name="Picture 9"/>
            <p:cNvPicPr>
              <a:picLocks noChangeArrowheads="1"/>
            </p:cNvPicPr>
            <p:nvPr/>
          </p:nvPicPr>
          <p:blipFill>
            <a:blip r:embed="rId3"/>
            <a:srcRect/>
            <a:stretch>
              <a:fillRect/>
            </a:stretch>
          </p:blipFill>
          <p:spPr bwMode="auto">
            <a:xfrm>
              <a:off x="1322" y="772"/>
              <a:ext cx="1628" cy="1856"/>
            </a:xfrm>
            <a:prstGeom prst="rect">
              <a:avLst/>
            </a:prstGeom>
            <a:noFill/>
            <a:ln w="12700">
              <a:noFill/>
              <a:miter lim="800000"/>
              <a:headEnd/>
              <a:tailEnd/>
            </a:ln>
          </p:spPr>
        </p:pic>
        <p:sp>
          <p:nvSpPr>
            <p:cNvPr id="26637" name="Oval 10"/>
            <p:cNvSpPr>
              <a:spLocks noChangeArrowheads="1"/>
            </p:cNvSpPr>
            <p:nvPr/>
          </p:nvSpPr>
          <p:spPr bwMode="auto">
            <a:xfrm>
              <a:off x="2092" y="850"/>
              <a:ext cx="109" cy="41"/>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38" name="Oval 11"/>
            <p:cNvSpPr>
              <a:spLocks noChangeArrowheads="1"/>
            </p:cNvSpPr>
            <p:nvPr/>
          </p:nvSpPr>
          <p:spPr bwMode="auto">
            <a:xfrm>
              <a:off x="2229" y="883"/>
              <a:ext cx="102"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39" name="Oval 12"/>
            <p:cNvSpPr>
              <a:spLocks noChangeArrowheads="1"/>
            </p:cNvSpPr>
            <p:nvPr/>
          </p:nvSpPr>
          <p:spPr bwMode="auto">
            <a:xfrm>
              <a:off x="2403" y="866"/>
              <a:ext cx="108" cy="41"/>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0" name="Oval 13"/>
            <p:cNvSpPr>
              <a:spLocks noChangeArrowheads="1"/>
            </p:cNvSpPr>
            <p:nvPr/>
          </p:nvSpPr>
          <p:spPr bwMode="auto">
            <a:xfrm>
              <a:off x="2324" y="793"/>
              <a:ext cx="109"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1" name="Oval 14"/>
            <p:cNvSpPr>
              <a:spLocks noChangeArrowheads="1"/>
            </p:cNvSpPr>
            <p:nvPr/>
          </p:nvSpPr>
          <p:spPr bwMode="auto">
            <a:xfrm>
              <a:off x="2381" y="964"/>
              <a:ext cx="102" cy="41"/>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2" name="Oval 15"/>
            <p:cNvSpPr>
              <a:spLocks noChangeArrowheads="1"/>
            </p:cNvSpPr>
            <p:nvPr/>
          </p:nvSpPr>
          <p:spPr bwMode="auto">
            <a:xfrm>
              <a:off x="2056" y="915"/>
              <a:ext cx="108"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3" name="Oval 16"/>
            <p:cNvSpPr>
              <a:spLocks noChangeArrowheads="1"/>
            </p:cNvSpPr>
            <p:nvPr/>
          </p:nvSpPr>
          <p:spPr bwMode="auto">
            <a:xfrm>
              <a:off x="2187" y="948"/>
              <a:ext cx="107" cy="41"/>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4" name="Oval 17"/>
            <p:cNvSpPr>
              <a:spLocks noChangeArrowheads="1"/>
            </p:cNvSpPr>
            <p:nvPr/>
          </p:nvSpPr>
          <p:spPr bwMode="auto">
            <a:xfrm>
              <a:off x="2460" y="923"/>
              <a:ext cx="103" cy="41"/>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5" name="Oval 18"/>
            <p:cNvSpPr>
              <a:spLocks noChangeArrowheads="1"/>
            </p:cNvSpPr>
            <p:nvPr/>
          </p:nvSpPr>
          <p:spPr bwMode="auto">
            <a:xfrm>
              <a:off x="2512" y="980"/>
              <a:ext cx="100"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6" name="Oval 19"/>
            <p:cNvSpPr>
              <a:spLocks noChangeArrowheads="1"/>
            </p:cNvSpPr>
            <p:nvPr/>
          </p:nvSpPr>
          <p:spPr bwMode="auto">
            <a:xfrm>
              <a:off x="1868" y="801"/>
              <a:ext cx="109"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7" name="Oval 20"/>
            <p:cNvSpPr>
              <a:spLocks noChangeArrowheads="1"/>
            </p:cNvSpPr>
            <p:nvPr/>
          </p:nvSpPr>
          <p:spPr bwMode="auto">
            <a:xfrm>
              <a:off x="1804" y="883"/>
              <a:ext cx="107" cy="40"/>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48" name="Line 21"/>
            <p:cNvSpPr>
              <a:spLocks noChangeShapeType="1"/>
            </p:cNvSpPr>
            <p:nvPr/>
          </p:nvSpPr>
          <p:spPr bwMode="auto">
            <a:xfrm>
              <a:off x="1460" y="1611"/>
              <a:ext cx="1359" cy="0"/>
            </a:xfrm>
            <a:prstGeom prst="line">
              <a:avLst/>
            </a:prstGeom>
            <a:noFill/>
            <a:ln w="25400">
              <a:solidFill>
                <a:srgbClr val="FFFF00"/>
              </a:solidFill>
              <a:round/>
              <a:headEnd/>
              <a:tailEnd/>
            </a:ln>
          </p:spPr>
          <p:txBody>
            <a:bodyPr wrap="none" anchor="ctr"/>
            <a:lstStyle/>
            <a:p>
              <a:endParaRPr lang="en-US" dirty="0"/>
            </a:p>
          </p:txBody>
        </p:sp>
        <p:sp>
          <p:nvSpPr>
            <p:cNvPr id="26649" name="Line 22"/>
            <p:cNvSpPr>
              <a:spLocks noChangeShapeType="1"/>
            </p:cNvSpPr>
            <p:nvPr/>
          </p:nvSpPr>
          <p:spPr bwMode="auto">
            <a:xfrm flipV="1">
              <a:off x="1713" y="1399"/>
              <a:ext cx="145" cy="220"/>
            </a:xfrm>
            <a:prstGeom prst="line">
              <a:avLst/>
            </a:prstGeom>
            <a:noFill/>
            <a:ln w="25400">
              <a:solidFill>
                <a:srgbClr val="FFFF00"/>
              </a:solidFill>
              <a:round/>
              <a:headEnd/>
              <a:tailEnd/>
            </a:ln>
          </p:spPr>
          <p:txBody>
            <a:bodyPr wrap="none" anchor="ctr"/>
            <a:lstStyle/>
            <a:p>
              <a:endParaRPr lang="en-US" dirty="0"/>
            </a:p>
          </p:txBody>
        </p:sp>
        <p:sp>
          <p:nvSpPr>
            <p:cNvPr id="26650" name="Line 23"/>
            <p:cNvSpPr>
              <a:spLocks noChangeShapeType="1"/>
            </p:cNvSpPr>
            <p:nvPr/>
          </p:nvSpPr>
          <p:spPr bwMode="auto">
            <a:xfrm>
              <a:off x="1778" y="1546"/>
              <a:ext cx="954" cy="0"/>
            </a:xfrm>
            <a:prstGeom prst="line">
              <a:avLst/>
            </a:prstGeom>
            <a:noFill/>
            <a:ln w="25400">
              <a:solidFill>
                <a:srgbClr val="FFFF00"/>
              </a:solidFill>
              <a:round/>
              <a:headEnd/>
              <a:tailEnd/>
            </a:ln>
          </p:spPr>
          <p:txBody>
            <a:bodyPr wrap="none" anchor="ctr"/>
            <a:lstStyle/>
            <a:p>
              <a:endParaRPr lang="en-US" dirty="0"/>
            </a:p>
          </p:txBody>
        </p:sp>
        <p:sp>
          <p:nvSpPr>
            <p:cNvPr id="26651" name="Line 24"/>
            <p:cNvSpPr>
              <a:spLocks noChangeShapeType="1"/>
            </p:cNvSpPr>
            <p:nvPr/>
          </p:nvSpPr>
          <p:spPr bwMode="auto">
            <a:xfrm flipH="1" flipV="1">
              <a:off x="2204" y="1408"/>
              <a:ext cx="65" cy="219"/>
            </a:xfrm>
            <a:prstGeom prst="line">
              <a:avLst/>
            </a:prstGeom>
            <a:noFill/>
            <a:ln w="25400">
              <a:solidFill>
                <a:srgbClr val="FFFF00"/>
              </a:solidFill>
              <a:round/>
              <a:headEnd/>
              <a:tailEnd/>
            </a:ln>
          </p:spPr>
          <p:txBody>
            <a:bodyPr wrap="none" anchor="ctr"/>
            <a:lstStyle/>
            <a:p>
              <a:endParaRPr lang="en-US" dirty="0"/>
            </a:p>
          </p:txBody>
        </p:sp>
        <p:sp>
          <p:nvSpPr>
            <p:cNvPr id="26652" name="Line 25"/>
            <p:cNvSpPr>
              <a:spLocks noChangeShapeType="1"/>
            </p:cNvSpPr>
            <p:nvPr/>
          </p:nvSpPr>
          <p:spPr bwMode="auto">
            <a:xfrm>
              <a:off x="1633" y="1489"/>
              <a:ext cx="152" cy="0"/>
            </a:xfrm>
            <a:prstGeom prst="line">
              <a:avLst/>
            </a:prstGeom>
            <a:noFill/>
            <a:ln w="25400">
              <a:solidFill>
                <a:srgbClr val="FFFF00"/>
              </a:solidFill>
              <a:round/>
              <a:headEnd/>
              <a:tailEnd/>
            </a:ln>
          </p:spPr>
          <p:txBody>
            <a:bodyPr wrap="none" anchor="ctr"/>
            <a:lstStyle/>
            <a:p>
              <a:endParaRPr lang="en-US" dirty="0"/>
            </a:p>
          </p:txBody>
        </p:sp>
        <p:sp>
          <p:nvSpPr>
            <p:cNvPr id="26653" name="Line 26"/>
            <p:cNvSpPr>
              <a:spLocks noChangeShapeType="1"/>
            </p:cNvSpPr>
            <p:nvPr/>
          </p:nvSpPr>
          <p:spPr bwMode="auto">
            <a:xfrm>
              <a:off x="2247" y="1505"/>
              <a:ext cx="153" cy="0"/>
            </a:xfrm>
            <a:prstGeom prst="line">
              <a:avLst/>
            </a:prstGeom>
            <a:noFill/>
            <a:ln w="25400">
              <a:solidFill>
                <a:srgbClr val="FFFF00"/>
              </a:solidFill>
              <a:round/>
              <a:headEnd/>
              <a:tailEnd/>
            </a:ln>
          </p:spPr>
          <p:txBody>
            <a:bodyPr wrap="none" anchor="ctr"/>
            <a:lstStyle/>
            <a:p>
              <a:endParaRPr lang="en-US" dirty="0"/>
            </a:p>
          </p:txBody>
        </p:sp>
        <p:sp>
          <p:nvSpPr>
            <p:cNvPr id="26654" name="Line 27"/>
            <p:cNvSpPr>
              <a:spLocks noChangeShapeType="1"/>
            </p:cNvSpPr>
            <p:nvPr/>
          </p:nvSpPr>
          <p:spPr bwMode="auto">
            <a:xfrm>
              <a:off x="2146" y="1464"/>
              <a:ext cx="66" cy="0"/>
            </a:xfrm>
            <a:prstGeom prst="line">
              <a:avLst/>
            </a:prstGeom>
            <a:noFill/>
            <a:ln w="25400">
              <a:solidFill>
                <a:srgbClr val="FFFF00"/>
              </a:solidFill>
              <a:round/>
              <a:headEnd/>
              <a:tailEnd/>
            </a:ln>
          </p:spPr>
          <p:txBody>
            <a:bodyPr wrap="none" anchor="ctr"/>
            <a:lstStyle/>
            <a:p>
              <a:endParaRPr lang="en-US" dirty="0"/>
            </a:p>
          </p:txBody>
        </p:sp>
        <p:sp>
          <p:nvSpPr>
            <p:cNvPr id="26655" name="Line 28"/>
            <p:cNvSpPr>
              <a:spLocks noChangeShapeType="1"/>
            </p:cNvSpPr>
            <p:nvPr/>
          </p:nvSpPr>
          <p:spPr bwMode="auto">
            <a:xfrm flipH="1" flipV="1">
              <a:off x="2501" y="1481"/>
              <a:ext cx="64" cy="73"/>
            </a:xfrm>
            <a:prstGeom prst="line">
              <a:avLst/>
            </a:prstGeom>
            <a:noFill/>
            <a:ln w="25400">
              <a:solidFill>
                <a:srgbClr val="FFFF00"/>
              </a:solidFill>
              <a:round/>
              <a:headEnd/>
              <a:tailEnd/>
            </a:ln>
          </p:spPr>
          <p:txBody>
            <a:bodyPr wrap="none" anchor="ctr"/>
            <a:lstStyle/>
            <a:p>
              <a:endParaRPr lang="en-US" dirty="0"/>
            </a:p>
          </p:txBody>
        </p:sp>
        <p:sp>
          <p:nvSpPr>
            <p:cNvPr id="26656" name="Line 29"/>
            <p:cNvSpPr>
              <a:spLocks noChangeShapeType="1"/>
            </p:cNvSpPr>
            <p:nvPr/>
          </p:nvSpPr>
          <p:spPr bwMode="auto">
            <a:xfrm>
              <a:off x="2703" y="1627"/>
              <a:ext cx="29" cy="17"/>
            </a:xfrm>
            <a:prstGeom prst="line">
              <a:avLst/>
            </a:prstGeom>
            <a:noFill/>
            <a:ln w="25400">
              <a:solidFill>
                <a:srgbClr val="FFFF00"/>
              </a:solidFill>
              <a:round/>
              <a:headEnd/>
              <a:tailEnd/>
            </a:ln>
          </p:spPr>
          <p:txBody>
            <a:bodyPr wrap="none" anchor="ctr"/>
            <a:lstStyle/>
            <a:p>
              <a:endParaRPr lang="en-US" dirty="0"/>
            </a:p>
          </p:txBody>
        </p:sp>
        <p:sp>
          <p:nvSpPr>
            <p:cNvPr id="26657" name="Line 30"/>
            <p:cNvSpPr>
              <a:spLocks noChangeShapeType="1"/>
            </p:cNvSpPr>
            <p:nvPr/>
          </p:nvSpPr>
          <p:spPr bwMode="auto">
            <a:xfrm>
              <a:off x="2493" y="1627"/>
              <a:ext cx="8" cy="25"/>
            </a:xfrm>
            <a:prstGeom prst="line">
              <a:avLst/>
            </a:prstGeom>
            <a:noFill/>
            <a:ln w="25400">
              <a:solidFill>
                <a:srgbClr val="FFFF00"/>
              </a:solidFill>
              <a:round/>
              <a:headEnd/>
              <a:tailEnd/>
            </a:ln>
          </p:spPr>
          <p:txBody>
            <a:bodyPr wrap="none" anchor="ctr"/>
            <a:lstStyle/>
            <a:p>
              <a:endParaRPr lang="en-US" dirty="0"/>
            </a:p>
          </p:txBody>
        </p:sp>
        <p:sp>
          <p:nvSpPr>
            <p:cNvPr id="26658" name="Line 31"/>
            <p:cNvSpPr>
              <a:spLocks noChangeShapeType="1"/>
            </p:cNvSpPr>
            <p:nvPr/>
          </p:nvSpPr>
          <p:spPr bwMode="auto">
            <a:xfrm>
              <a:off x="1844" y="1456"/>
              <a:ext cx="86" cy="0"/>
            </a:xfrm>
            <a:prstGeom prst="line">
              <a:avLst/>
            </a:prstGeom>
            <a:noFill/>
            <a:ln w="25400">
              <a:solidFill>
                <a:srgbClr val="FFFF00"/>
              </a:solidFill>
              <a:round/>
              <a:headEnd/>
              <a:tailEnd/>
            </a:ln>
          </p:spPr>
          <p:txBody>
            <a:bodyPr wrap="none" anchor="ctr"/>
            <a:lstStyle/>
            <a:p>
              <a:endParaRPr lang="en-US" dirty="0"/>
            </a:p>
          </p:txBody>
        </p:sp>
        <p:sp>
          <p:nvSpPr>
            <p:cNvPr id="26659" name="Line 32"/>
            <p:cNvSpPr>
              <a:spLocks noChangeShapeType="1"/>
            </p:cNvSpPr>
            <p:nvPr/>
          </p:nvSpPr>
          <p:spPr bwMode="auto">
            <a:xfrm flipH="1">
              <a:off x="1634" y="1554"/>
              <a:ext cx="71" cy="49"/>
            </a:xfrm>
            <a:prstGeom prst="line">
              <a:avLst/>
            </a:prstGeom>
            <a:noFill/>
            <a:ln w="25400">
              <a:solidFill>
                <a:srgbClr val="FFFF00"/>
              </a:solidFill>
              <a:round/>
              <a:headEnd/>
              <a:tailEnd/>
            </a:ln>
          </p:spPr>
          <p:txBody>
            <a:bodyPr wrap="none" anchor="ctr"/>
            <a:lstStyle/>
            <a:p>
              <a:endParaRPr lang="en-US" dirty="0"/>
            </a:p>
          </p:txBody>
        </p:sp>
        <p:sp>
          <p:nvSpPr>
            <p:cNvPr id="26660" name="Line 33"/>
            <p:cNvSpPr>
              <a:spLocks noChangeShapeType="1"/>
            </p:cNvSpPr>
            <p:nvPr/>
          </p:nvSpPr>
          <p:spPr bwMode="auto">
            <a:xfrm flipH="1">
              <a:off x="1482" y="1627"/>
              <a:ext cx="72" cy="41"/>
            </a:xfrm>
            <a:prstGeom prst="line">
              <a:avLst/>
            </a:prstGeom>
            <a:noFill/>
            <a:ln w="25400">
              <a:solidFill>
                <a:srgbClr val="FFFF00"/>
              </a:solidFill>
              <a:round/>
              <a:headEnd/>
              <a:tailEnd/>
            </a:ln>
          </p:spPr>
          <p:txBody>
            <a:bodyPr wrap="none" anchor="ctr"/>
            <a:lstStyle/>
            <a:p>
              <a:endParaRPr lang="en-US" dirty="0"/>
            </a:p>
          </p:txBody>
        </p:sp>
        <p:sp>
          <p:nvSpPr>
            <p:cNvPr id="26661" name="Line 34"/>
            <p:cNvSpPr>
              <a:spLocks noChangeShapeType="1"/>
            </p:cNvSpPr>
            <p:nvPr/>
          </p:nvSpPr>
          <p:spPr bwMode="auto">
            <a:xfrm flipH="1">
              <a:off x="1959" y="1619"/>
              <a:ext cx="21" cy="41"/>
            </a:xfrm>
            <a:prstGeom prst="line">
              <a:avLst/>
            </a:prstGeom>
            <a:noFill/>
            <a:ln w="25400">
              <a:solidFill>
                <a:srgbClr val="FFFF00"/>
              </a:solidFill>
              <a:round/>
              <a:headEnd/>
              <a:tailEnd/>
            </a:ln>
          </p:spPr>
          <p:txBody>
            <a:bodyPr wrap="none" anchor="ctr"/>
            <a:lstStyle/>
            <a:p>
              <a:endParaRPr lang="en-US" dirty="0"/>
            </a:p>
          </p:txBody>
        </p:sp>
        <p:sp>
          <p:nvSpPr>
            <p:cNvPr id="26662" name="Line 35"/>
            <p:cNvSpPr>
              <a:spLocks noChangeShapeType="1"/>
            </p:cNvSpPr>
            <p:nvPr/>
          </p:nvSpPr>
          <p:spPr bwMode="auto">
            <a:xfrm flipV="1">
              <a:off x="1929" y="1465"/>
              <a:ext cx="30" cy="89"/>
            </a:xfrm>
            <a:prstGeom prst="line">
              <a:avLst/>
            </a:prstGeom>
            <a:noFill/>
            <a:ln w="25400">
              <a:solidFill>
                <a:srgbClr val="FFFF00"/>
              </a:solidFill>
              <a:round/>
              <a:headEnd/>
              <a:tailEnd/>
            </a:ln>
          </p:spPr>
          <p:txBody>
            <a:bodyPr wrap="none" anchor="ctr"/>
            <a:lstStyle/>
            <a:p>
              <a:endParaRPr lang="en-US" dirty="0"/>
            </a:p>
          </p:txBody>
        </p:sp>
        <p:sp>
          <p:nvSpPr>
            <p:cNvPr id="26663" name="Line 36"/>
            <p:cNvSpPr>
              <a:spLocks noChangeShapeType="1"/>
            </p:cNvSpPr>
            <p:nvPr/>
          </p:nvSpPr>
          <p:spPr bwMode="auto">
            <a:xfrm flipV="1">
              <a:off x="2074" y="1465"/>
              <a:ext cx="7" cy="89"/>
            </a:xfrm>
            <a:prstGeom prst="line">
              <a:avLst/>
            </a:prstGeom>
            <a:noFill/>
            <a:ln w="25400">
              <a:solidFill>
                <a:srgbClr val="FFFF00"/>
              </a:solidFill>
              <a:round/>
              <a:headEnd/>
              <a:tailEnd/>
            </a:ln>
          </p:spPr>
          <p:txBody>
            <a:bodyPr wrap="none" anchor="ctr"/>
            <a:lstStyle/>
            <a:p>
              <a:endParaRPr lang="en-US" dirty="0"/>
            </a:p>
          </p:txBody>
        </p:sp>
        <p:sp>
          <p:nvSpPr>
            <p:cNvPr id="26664" name="Line 37"/>
            <p:cNvSpPr>
              <a:spLocks noChangeShapeType="1"/>
            </p:cNvSpPr>
            <p:nvPr/>
          </p:nvSpPr>
          <p:spPr bwMode="auto">
            <a:xfrm flipH="1">
              <a:off x="2959" y="903"/>
              <a:ext cx="463" cy="0"/>
            </a:xfrm>
            <a:prstGeom prst="line">
              <a:avLst/>
            </a:prstGeom>
            <a:noFill/>
            <a:ln w="12700">
              <a:solidFill>
                <a:schemeClr val="tx1"/>
              </a:solidFill>
              <a:round/>
              <a:headEnd/>
              <a:tailEnd/>
            </a:ln>
          </p:spPr>
          <p:txBody>
            <a:bodyPr wrap="none" anchor="ctr"/>
            <a:lstStyle/>
            <a:p>
              <a:endParaRPr lang="en-US" dirty="0"/>
            </a:p>
          </p:txBody>
        </p:sp>
        <p:sp>
          <p:nvSpPr>
            <p:cNvPr id="26665" name="Line 38"/>
            <p:cNvSpPr>
              <a:spLocks noChangeShapeType="1"/>
            </p:cNvSpPr>
            <p:nvPr/>
          </p:nvSpPr>
          <p:spPr bwMode="auto">
            <a:xfrm flipH="1">
              <a:off x="2969" y="1227"/>
              <a:ext cx="418" cy="0"/>
            </a:xfrm>
            <a:prstGeom prst="line">
              <a:avLst/>
            </a:prstGeom>
            <a:noFill/>
            <a:ln w="12700">
              <a:solidFill>
                <a:schemeClr val="tx1"/>
              </a:solidFill>
              <a:round/>
              <a:headEnd/>
              <a:tailEnd/>
            </a:ln>
          </p:spPr>
          <p:txBody>
            <a:bodyPr wrap="none" anchor="ctr"/>
            <a:lstStyle/>
            <a:p>
              <a:endParaRPr lang="en-US" dirty="0"/>
            </a:p>
          </p:txBody>
        </p:sp>
        <p:sp>
          <p:nvSpPr>
            <p:cNvPr id="26666" name="Line 39"/>
            <p:cNvSpPr>
              <a:spLocks noChangeShapeType="1"/>
            </p:cNvSpPr>
            <p:nvPr/>
          </p:nvSpPr>
          <p:spPr bwMode="auto">
            <a:xfrm flipH="1">
              <a:off x="3001" y="1595"/>
              <a:ext cx="383" cy="0"/>
            </a:xfrm>
            <a:prstGeom prst="line">
              <a:avLst/>
            </a:prstGeom>
            <a:noFill/>
            <a:ln w="12700">
              <a:solidFill>
                <a:schemeClr val="tx1"/>
              </a:solidFill>
              <a:round/>
              <a:headEnd/>
              <a:tailEnd/>
            </a:ln>
          </p:spPr>
          <p:txBody>
            <a:bodyPr wrap="none" anchor="ctr"/>
            <a:lstStyle/>
            <a:p>
              <a:endParaRPr lang="en-US" dirty="0"/>
            </a:p>
          </p:txBody>
        </p:sp>
        <p:sp>
          <p:nvSpPr>
            <p:cNvPr id="26667" name="Line 40"/>
            <p:cNvSpPr>
              <a:spLocks noChangeShapeType="1"/>
            </p:cNvSpPr>
            <p:nvPr/>
          </p:nvSpPr>
          <p:spPr bwMode="auto">
            <a:xfrm flipH="1">
              <a:off x="2994" y="1936"/>
              <a:ext cx="383" cy="0"/>
            </a:xfrm>
            <a:prstGeom prst="line">
              <a:avLst/>
            </a:prstGeom>
            <a:noFill/>
            <a:ln w="12700">
              <a:solidFill>
                <a:schemeClr val="tx1"/>
              </a:solidFill>
              <a:round/>
              <a:headEnd/>
              <a:tailEnd/>
            </a:ln>
          </p:spPr>
          <p:txBody>
            <a:bodyPr wrap="none" anchor="ctr"/>
            <a:lstStyle/>
            <a:p>
              <a:endParaRPr lang="en-US" dirty="0"/>
            </a:p>
          </p:txBody>
        </p:sp>
        <p:sp>
          <p:nvSpPr>
            <p:cNvPr id="26668" name="Line 41"/>
            <p:cNvSpPr>
              <a:spLocks noChangeShapeType="1"/>
            </p:cNvSpPr>
            <p:nvPr/>
          </p:nvSpPr>
          <p:spPr bwMode="auto">
            <a:xfrm>
              <a:off x="3009" y="2205"/>
              <a:ext cx="361" cy="0"/>
            </a:xfrm>
            <a:prstGeom prst="line">
              <a:avLst/>
            </a:prstGeom>
            <a:noFill/>
            <a:ln w="12700">
              <a:solidFill>
                <a:schemeClr val="tx1"/>
              </a:solidFill>
              <a:round/>
              <a:headEnd/>
              <a:tailEnd/>
            </a:ln>
          </p:spPr>
          <p:txBody>
            <a:bodyPr wrap="none" anchor="ctr"/>
            <a:lstStyle/>
            <a:p>
              <a:endParaRPr lang="en-US" dirty="0"/>
            </a:p>
          </p:txBody>
        </p:sp>
        <p:sp>
          <p:nvSpPr>
            <p:cNvPr id="26669" name="Line 42"/>
            <p:cNvSpPr>
              <a:spLocks noChangeShapeType="1"/>
            </p:cNvSpPr>
            <p:nvPr/>
          </p:nvSpPr>
          <p:spPr bwMode="auto">
            <a:xfrm flipH="1">
              <a:off x="3135" y="2546"/>
              <a:ext cx="216" cy="0"/>
            </a:xfrm>
            <a:prstGeom prst="line">
              <a:avLst/>
            </a:prstGeom>
            <a:noFill/>
            <a:ln w="12700">
              <a:solidFill>
                <a:schemeClr val="tx1"/>
              </a:solidFill>
              <a:round/>
              <a:headEnd/>
              <a:tailEnd/>
            </a:ln>
          </p:spPr>
          <p:txBody>
            <a:bodyPr wrap="none" anchor="ctr"/>
            <a:lstStyle/>
            <a:p>
              <a:endParaRPr lang="en-US" dirty="0"/>
            </a:p>
          </p:txBody>
        </p:sp>
        <p:pic>
          <p:nvPicPr>
            <p:cNvPr id="26670" name="Picture 43"/>
            <p:cNvPicPr>
              <a:picLocks noChangeArrowheads="1"/>
            </p:cNvPicPr>
            <p:nvPr/>
          </p:nvPicPr>
          <p:blipFill>
            <a:blip r:embed="rId4"/>
            <a:srcRect/>
            <a:stretch>
              <a:fillRect/>
            </a:stretch>
          </p:blipFill>
          <p:spPr bwMode="auto">
            <a:xfrm>
              <a:off x="1002" y="2890"/>
              <a:ext cx="2261" cy="1264"/>
            </a:xfrm>
            <a:prstGeom prst="rect">
              <a:avLst/>
            </a:prstGeom>
            <a:noFill/>
            <a:ln w="12700">
              <a:noFill/>
              <a:miter lim="800000"/>
              <a:headEnd/>
              <a:tailEnd/>
            </a:ln>
          </p:spPr>
        </p:pic>
        <p:sp>
          <p:nvSpPr>
            <p:cNvPr id="26671" name="Oval 44"/>
            <p:cNvSpPr>
              <a:spLocks noChangeArrowheads="1"/>
            </p:cNvSpPr>
            <p:nvPr/>
          </p:nvSpPr>
          <p:spPr bwMode="auto">
            <a:xfrm>
              <a:off x="1846" y="3437"/>
              <a:ext cx="87"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72" name="Oval 45"/>
            <p:cNvSpPr>
              <a:spLocks noChangeArrowheads="1"/>
            </p:cNvSpPr>
            <p:nvPr/>
          </p:nvSpPr>
          <p:spPr bwMode="auto">
            <a:xfrm>
              <a:off x="1261" y="3543"/>
              <a:ext cx="87"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73" name="Oval 46"/>
            <p:cNvSpPr>
              <a:spLocks noChangeArrowheads="1"/>
            </p:cNvSpPr>
            <p:nvPr/>
          </p:nvSpPr>
          <p:spPr bwMode="auto">
            <a:xfrm>
              <a:off x="1644" y="3193"/>
              <a:ext cx="88" cy="49"/>
            </a:xfrm>
            <a:prstGeom prst="ellipse">
              <a:avLst/>
            </a:prstGeom>
            <a:solidFill>
              <a:srgbClr val="FFFF00"/>
            </a:solidFill>
            <a:ln w="12700">
              <a:solidFill>
                <a:srgbClr val="000000"/>
              </a:solidFill>
              <a:round/>
              <a:headEnd/>
              <a:tailEnd/>
            </a:ln>
          </p:spPr>
          <p:txBody>
            <a:bodyPr wrap="none" anchor="ctr"/>
            <a:lstStyle/>
            <a:p>
              <a:pPr eaLnBrk="0" hangingPunct="0"/>
              <a:endParaRPr lang="en-US" dirty="0"/>
            </a:p>
          </p:txBody>
        </p:sp>
        <p:sp>
          <p:nvSpPr>
            <p:cNvPr id="26674" name="Freeform 47"/>
            <p:cNvSpPr>
              <a:spLocks/>
            </p:cNvSpPr>
            <p:nvPr/>
          </p:nvSpPr>
          <p:spPr bwMode="auto">
            <a:xfrm>
              <a:off x="1828" y="2644"/>
              <a:ext cx="645" cy="505"/>
            </a:xfrm>
            <a:custGeom>
              <a:avLst/>
              <a:gdLst>
                <a:gd name="T0" fmla="*/ 335 w 725"/>
                <a:gd name="T1" fmla="*/ 0 h 505"/>
                <a:gd name="T2" fmla="*/ 73 w 725"/>
                <a:gd name="T3" fmla="*/ 0 h 505"/>
                <a:gd name="T4" fmla="*/ 73 w 725"/>
                <a:gd name="T5" fmla="*/ 285 h 505"/>
                <a:gd name="T6" fmla="*/ 0 w 725"/>
                <a:gd name="T7" fmla="*/ 285 h 505"/>
                <a:gd name="T8" fmla="*/ 205 w 725"/>
                <a:gd name="T9" fmla="*/ 504 h 505"/>
                <a:gd name="T10" fmla="*/ 404 w 725"/>
                <a:gd name="T11" fmla="*/ 285 h 505"/>
                <a:gd name="T12" fmla="*/ 341 w 725"/>
                <a:gd name="T13" fmla="*/ 285 h 505"/>
                <a:gd name="T14" fmla="*/ 341 w 725"/>
                <a:gd name="T15" fmla="*/ 0 h 505"/>
                <a:gd name="T16" fmla="*/ 0 60000 65536"/>
                <a:gd name="T17" fmla="*/ 0 60000 65536"/>
                <a:gd name="T18" fmla="*/ 0 60000 65536"/>
                <a:gd name="T19" fmla="*/ 0 60000 65536"/>
                <a:gd name="T20" fmla="*/ 0 60000 65536"/>
                <a:gd name="T21" fmla="*/ 0 60000 65536"/>
                <a:gd name="T22" fmla="*/ 0 60000 65536"/>
                <a:gd name="T23" fmla="*/ 0 60000 65536"/>
                <a:gd name="T24" fmla="*/ 0 w 725"/>
                <a:gd name="T25" fmla="*/ 0 h 505"/>
                <a:gd name="T26" fmla="*/ 725 w 725"/>
                <a:gd name="T27" fmla="*/ 505 h 5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5" h="505">
                  <a:moveTo>
                    <a:pt x="602" y="0"/>
                  </a:moveTo>
                  <a:lnTo>
                    <a:pt x="130" y="0"/>
                  </a:lnTo>
                  <a:lnTo>
                    <a:pt x="130" y="285"/>
                  </a:lnTo>
                  <a:lnTo>
                    <a:pt x="0" y="285"/>
                  </a:lnTo>
                  <a:lnTo>
                    <a:pt x="366" y="504"/>
                  </a:lnTo>
                  <a:lnTo>
                    <a:pt x="724" y="285"/>
                  </a:lnTo>
                  <a:lnTo>
                    <a:pt x="610" y="285"/>
                  </a:lnTo>
                  <a:lnTo>
                    <a:pt x="610" y="0"/>
                  </a:lnTo>
                </a:path>
              </a:pathLst>
            </a:custGeom>
            <a:gradFill rotWithShape="0">
              <a:gsLst>
                <a:gs pos="0">
                  <a:srgbClr val="4C4C00"/>
                </a:gs>
                <a:gs pos="100000">
                  <a:srgbClr val="FFFF00"/>
                </a:gs>
              </a:gsLst>
              <a:lin ang="0" scaled="1"/>
            </a:gradFill>
            <a:ln w="12700" cap="rnd">
              <a:solidFill>
                <a:srgbClr val="000000"/>
              </a:solidFill>
              <a:round/>
              <a:headEnd/>
              <a:tailEnd/>
            </a:ln>
          </p:spPr>
          <p:txBody>
            <a:bodyPr/>
            <a:lstStyle/>
            <a:p>
              <a:endParaRPr lang="en-US" dirty="0"/>
            </a:p>
          </p:txBody>
        </p:sp>
        <p:sp>
          <p:nvSpPr>
            <p:cNvPr id="26675" name="Rectangle 48"/>
            <p:cNvSpPr>
              <a:spLocks noChangeArrowheads="1"/>
            </p:cNvSpPr>
            <p:nvPr/>
          </p:nvSpPr>
          <p:spPr bwMode="auto">
            <a:xfrm>
              <a:off x="1948" y="2339"/>
              <a:ext cx="426" cy="98"/>
            </a:xfrm>
            <a:prstGeom prst="rect">
              <a:avLst/>
            </a:prstGeom>
            <a:gradFill rotWithShape="0">
              <a:gsLst>
                <a:gs pos="0">
                  <a:srgbClr val="4C4C00"/>
                </a:gs>
                <a:gs pos="100000">
                  <a:srgbClr val="FFFF00"/>
                </a:gs>
              </a:gsLst>
              <a:lin ang="0" scaled="1"/>
            </a:gradFill>
            <a:ln w="12700">
              <a:solidFill>
                <a:srgbClr val="000000"/>
              </a:solidFill>
              <a:miter lim="800000"/>
              <a:headEnd/>
              <a:tailEnd/>
            </a:ln>
          </p:spPr>
          <p:txBody>
            <a:bodyPr wrap="none" anchor="ctr"/>
            <a:lstStyle/>
            <a:p>
              <a:pPr eaLnBrk="0" hangingPunct="0"/>
              <a:endParaRPr lang="en-US" dirty="0"/>
            </a:p>
          </p:txBody>
        </p:sp>
        <p:sp>
          <p:nvSpPr>
            <p:cNvPr id="26676" name="Rectangle 49"/>
            <p:cNvSpPr>
              <a:spLocks noChangeArrowheads="1"/>
            </p:cNvSpPr>
            <p:nvPr/>
          </p:nvSpPr>
          <p:spPr bwMode="auto">
            <a:xfrm>
              <a:off x="1948" y="2030"/>
              <a:ext cx="426" cy="98"/>
            </a:xfrm>
            <a:prstGeom prst="rect">
              <a:avLst/>
            </a:prstGeom>
            <a:gradFill rotWithShape="0">
              <a:gsLst>
                <a:gs pos="0">
                  <a:srgbClr val="4C4C00"/>
                </a:gs>
                <a:gs pos="100000">
                  <a:srgbClr val="FFFF00"/>
                </a:gs>
              </a:gsLst>
              <a:lin ang="0" scaled="1"/>
            </a:gradFill>
            <a:ln w="12700">
              <a:solidFill>
                <a:srgbClr val="000000"/>
              </a:solidFill>
              <a:miter lim="800000"/>
              <a:headEnd/>
              <a:tailEnd/>
            </a:ln>
          </p:spPr>
          <p:txBody>
            <a:bodyPr wrap="none" anchor="ctr"/>
            <a:lstStyle/>
            <a:p>
              <a:pPr eaLnBrk="0" hangingPunct="0"/>
              <a:endParaRPr lang="en-US" dirty="0"/>
            </a:p>
          </p:txBody>
        </p:sp>
        <p:sp>
          <p:nvSpPr>
            <p:cNvPr id="26677" name="Rectangle 50"/>
            <p:cNvSpPr>
              <a:spLocks noChangeArrowheads="1"/>
            </p:cNvSpPr>
            <p:nvPr/>
          </p:nvSpPr>
          <p:spPr bwMode="auto">
            <a:xfrm>
              <a:off x="1948" y="1729"/>
              <a:ext cx="426" cy="98"/>
            </a:xfrm>
            <a:prstGeom prst="rect">
              <a:avLst/>
            </a:prstGeom>
            <a:gradFill rotWithShape="0">
              <a:gsLst>
                <a:gs pos="0">
                  <a:srgbClr val="4C4C00"/>
                </a:gs>
                <a:gs pos="100000">
                  <a:srgbClr val="FFFF00"/>
                </a:gs>
              </a:gsLst>
              <a:lin ang="0" scaled="1"/>
            </a:gradFill>
            <a:ln w="12700">
              <a:solidFill>
                <a:srgbClr val="000000"/>
              </a:solidFill>
              <a:miter lim="800000"/>
              <a:headEnd/>
              <a:tailEnd/>
            </a:ln>
          </p:spPr>
          <p:txBody>
            <a:bodyPr wrap="none" anchor="ctr"/>
            <a:lstStyle/>
            <a:p>
              <a:pPr eaLnBrk="0" hangingPunct="0"/>
              <a:endParaRPr lang="en-US" dirty="0"/>
            </a:p>
          </p:txBody>
        </p:sp>
        <p:sp>
          <p:nvSpPr>
            <p:cNvPr id="26678" name="Rectangle 51"/>
            <p:cNvSpPr>
              <a:spLocks noChangeArrowheads="1"/>
            </p:cNvSpPr>
            <p:nvPr/>
          </p:nvSpPr>
          <p:spPr bwMode="auto">
            <a:xfrm>
              <a:off x="1948" y="1411"/>
              <a:ext cx="426" cy="98"/>
            </a:xfrm>
            <a:prstGeom prst="rect">
              <a:avLst/>
            </a:prstGeom>
            <a:gradFill rotWithShape="0">
              <a:gsLst>
                <a:gs pos="0">
                  <a:srgbClr val="4C4C00"/>
                </a:gs>
                <a:gs pos="100000">
                  <a:srgbClr val="FFFF00"/>
                </a:gs>
              </a:gsLst>
              <a:lin ang="0" scaled="1"/>
            </a:gradFill>
            <a:ln w="12700">
              <a:solidFill>
                <a:srgbClr val="000000"/>
              </a:solidFill>
              <a:miter lim="800000"/>
              <a:headEnd/>
              <a:tailEnd/>
            </a:ln>
          </p:spPr>
          <p:txBody>
            <a:bodyPr wrap="none" anchor="ctr"/>
            <a:lstStyle/>
            <a:p>
              <a:pPr eaLnBrk="0" hangingPunct="0"/>
              <a:endParaRPr lang="en-US" dirty="0"/>
            </a:p>
          </p:txBody>
        </p:sp>
        <p:sp>
          <p:nvSpPr>
            <p:cNvPr id="26679" name="Rectangle 52"/>
            <p:cNvSpPr>
              <a:spLocks noChangeArrowheads="1"/>
            </p:cNvSpPr>
            <p:nvPr/>
          </p:nvSpPr>
          <p:spPr bwMode="auto">
            <a:xfrm>
              <a:off x="1948" y="1102"/>
              <a:ext cx="426" cy="98"/>
            </a:xfrm>
            <a:prstGeom prst="rect">
              <a:avLst/>
            </a:prstGeom>
            <a:gradFill rotWithShape="0">
              <a:gsLst>
                <a:gs pos="0">
                  <a:srgbClr val="4C4C00"/>
                </a:gs>
                <a:gs pos="100000">
                  <a:srgbClr val="FFFF00"/>
                </a:gs>
              </a:gsLst>
              <a:lin ang="0" scaled="1"/>
            </a:gradFill>
            <a:ln w="12700">
              <a:solidFill>
                <a:srgbClr val="000000"/>
              </a:solidFill>
              <a:miter lim="800000"/>
              <a:headEnd/>
              <a:tailEnd/>
            </a:ln>
          </p:spPr>
          <p:txBody>
            <a:bodyPr wrap="none" anchor="ctr"/>
            <a:lstStyle/>
            <a:p>
              <a:pPr eaLnBrk="0" hangingPunct="0"/>
              <a:endParaRPr lang="en-US" dirty="0"/>
            </a:p>
          </p:txBody>
        </p:sp>
        <p:sp>
          <p:nvSpPr>
            <p:cNvPr id="26680" name="Rectangle 53"/>
            <p:cNvSpPr>
              <a:spLocks noChangeArrowheads="1"/>
            </p:cNvSpPr>
            <p:nvPr/>
          </p:nvSpPr>
          <p:spPr bwMode="auto">
            <a:xfrm>
              <a:off x="1948" y="591"/>
              <a:ext cx="426" cy="203"/>
            </a:xfrm>
            <a:prstGeom prst="rect">
              <a:avLst/>
            </a:prstGeom>
            <a:gradFill rotWithShape="0">
              <a:gsLst>
                <a:gs pos="0">
                  <a:srgbClr val="4C4C00"/>
                </a:gs>
                <a:gs pos="100000">
                  <a:srgbClr val="FFFF00"/>
                </a:gs>
              </a:gsLst>
              <a:lin ang="0" scaled="1"/>
            </a:gradFill>
            <a:ln w="12700">
              <a:solidFill>
                <a:srgbClr val="000000"/>
              </a:solidFill>
              <a:miter lim="800000"/>
              <a:headEnd/>
              <a:tailEnd/>
            </a:ln>
          </p:spPr>
          <p:txBody>
            <a:bodyPr wrap="none" anchor="ctr"/>
            <a:lstStyle/>
            <a:p>
              <a:pPr eaLnBrk="0" hangingPunct="0"/>
              <a:endParaRPr lang="en-US" dirty="0"/>
            </a:p>
          </p:txBody>
        </p:sp>
        <p:sp>
          <p:nvSpPr>
            <p:cNvPr id="33846" name="Rectangle 54"/>
            <p:cNvSpPr>
              <a:spLocks noChangeArrowheads="1"/>
            </p:cNvSpPr>
            <p:nvPr/>
          </p:nvSpPr>
          <p:spPr bwMode="auto">
            <a:xfrm>
              <a:off x="3310" y="2087"/>
              <a:ext cx="1337" cy="237"/>
            </a:xfrm>
            <a:prstGeom prst="rect">
              <a:avLst/>
            </a:prstGeom>
            <a:noFill/>
            <a:ln w="12700">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defRPr/>
              </a:pPr>
              <a:endParaRPr lang="en-US" b="1" dirty="0">
                <a:solidFill>
                  <a:srgbClr val="FFFFFF"/>
                </a:solidFill>
                <a:effectLst>
                  <a:outerShdw blurRad="38100" dist="38100" dir="2700000" algn="tl">
                    <a:srgbClr val="C0C0C0"/>
                  </a:outerShdw>
                </a:effectLst>
                <a:latin typeface="Arial" charset="0"/>
                <a:ea typeface="ヒラギノ角ゴ Pro W3" charset="-128"/>
                <a:cs typeface="+mn-cs"/>
              </a:endParaRPr>
            </a:p>
          </p:txBody>
        </p:sp>
        <p:sp>
          <p:nvSpPr>
            <p:cNvPr id="26682" name="WordArt 55"/>
            <p:cNvSpPr>
              <a:spLocks noChangeArrowheads="1" noChangeShapeType="1" noTextEdit="1"/>
            </p:cNvSpPr>
            <p:nvPr/>
          </p:nvSpPr>
          <p:spPr bwMode="auto">
            <a:xfrm>
              <a:off x="2589" y="3743"/>
              <a:ext cx="654" cy="613"/>
            </a:xfrm>
            <a:prstGeom prst="rect">
              <a:avLst/>
            </a:prstGeom>
          </p:spPr>
          <p:txBody>
            <a:bodyPr wrap="none" fromWordArt="1">
              <a:prstTxWarp prst="textSlantUp">
                <a:avLst>
                  <a:gd name="adj" fmla="val 71431"/>
                </a:avLst>
              </a:prstTxWarp>
            </a:bodyPr>
            <a:lstStyle/>
            <a:p>
              <a:pPr algn="ctr"/>
              <a:r>
                <a:rPr lang="en-US" sz="1800" kern="10" dirty="0">
                  <a:ln w="9525">
                    <a:solidFill>
                      <a:srgbClr val="000000"/>
                    </a:solidFill>
                    <a:round/>
                    <a:headEnd/>
                    <a:tailEnd/>
                  </a:ln>
                  <a:solidFill>
                    <a:srgbClr val="000000"/>
                  </a:solidFill>
                  <a:latin typeface="Arial"/>
                  <a:cs typeface="Arial"/>
                </a:rPr>
                <a:t>Reality</a:t>
              </a:r>
            </a:p>
          </p:txBody>
        </p:sp>
      </p:grpSp>
      <p:sp>
        <p:nvSpPr>
          <p:cNvPr id="33850" name="Rectangle 58"/>
          <p:cNvSpPr>
            <a:spLocks noGrp="1" noChangeArrowheads="1"/>
          </p:cNvSpPr>
          <p:nvPr>
            <p:ph type="title"/>
          </p:nvPr>
        </p:nvSpPr>
        <p:spPr>
          <a:xfrm>
            <a:off x="742950" y="463550"/>
            <a:ext cx="7848600" cy="1066800"/>
          </a:xfrm>
        </p:spPr>
        <p:txBody>
          <a:bodyPr/>
          <a:lstStyle/>
          <a:p>
            <a:pPr>
              <a:defRPr/>
            </a:pPr>
            <a:r>
              <a:rPr lang="de-DE" sz="3200" b="0" dirty="0" smtClean="0">
                <a:effectLst>
                  <a:outerShdw blurRad="38100" dist="38100" dir="2700000" algn="tl">
                    <a:srgbClr val="000000">
                      <a:alpha val="43137"/>
                    </a:srgbClr>
                  </a:outerShdw>
                </a:effectLst>
                <a:cs typeface="+mj-cs"/>
              </a:rPr>
              <a:t>GIS Integrates All the Parts…</a:t>
            </a:r>
            <a:br>
              <a:rPr lang="de-DE" sz="3200" b="0" dirty="0" smtClean="0">
                <a:effectLst>
                  <a:outerShdw blurRad="38100" dist="38100" dir="2700000" algn="tl">
                    <a:srgbClr val="000000">
                      <a:alpha val="43137"/>
                    </a:srgbClr>
                  </a:outerShdw>
                </a:effectLst>
                <a:cs typeface="+mj-cs"/>
              </a:rPr>
            </a:br>
            <a:r>
              <a:rPr lang="de-DE" sz="3200" b="0" dirty="0" smtClean="0">
                <a:effectLst>
                  <a:outerShdw blurRad="38100" dist="38100" dir="2700000" algn="tl">
                    <a:srgbClr val="000000">
                      <a:alpha val="43137"/>
                    </a:srgbClr>
                  </a:outerShdw>
                </a:effectLst>
                <a:cs typeface="+mj-cs"/>
              </a:rPr>
              <a:t>to See the Whole Picture!</a:t>
            </a:r>
            <a:endParaRPr lang="en-US" sz="3200" b="0" dirty="0" smtClean="0">
              <a:effectLst>
                <a:outerShdw blurRad="38100" dist="38100" dir="2700000" algn="tl">
                  <a:srgbClr val="000000">
                    <a:alpha val="43137"/>
                  </a:srgbClr>
                </a:outerShdw>
              </a:effectLst>
              <a:cs typeface="+mj-cs"/>
            </a:endParaRPr>
          </a:p>
        </p:txBody>
      </p:sp>
      <p:sp>
        <p:nvSpPr>
          <p:cNvPr id="33851" name="Rectangle 59"/>
          <p:cNvSpPr>
            <a:spLocks noGrp="1" noChangeArrowheads="1"/>
          </p:cNvSpPr>
          <p:nvPr>
            <p:ph type="body" idx="1"/>
          </p:nvPr>
        </p:nvSpPr>
        <p:spPr>
          <a:xfrm>
            <a:off x="5816600" y="2133600"/>
            <a:ext cx="3060700" cy="2413000"/>
          </a:xfrm>
        </p:spPr>
        <p:txBody>
          <a:bodyPr/>
          <a:lstStyle/>
          <a:p>
            <a:pPr>
              <a:lnSpc>
                <a:spcPct val="115000"/>
              </a:lnSpc>
              <a:buFontTx/>
              <a:buNone/>
            </a:pPr>
            <a:r>
              <a:rPr lang="en-US" sz="1800" b="0" dirty="0" smtClean="0">
                <a:effectLst>
                  <a:outerShdw blurRad="38100" dist="38100" dir="2700000" algn="tl">
                    <a:srgbClr val="C0C0C0"/>
                  </a:outerShdw>
                </a:effectLst>
                <a:ea typeface="ヒラギノ角ゴ Pro W3"/>
              </a:rPr>
              <a:t>Students</a:t>
            </a:r>
          </a:p>
          <a:p>
            <a:pPr>
              <a:lnSpc>
                <a:spcPct val="115000"/>
              </a:lnSpc>
              <a:buFontTx/>
              <a:buNone/>
            </a:pPr>
            <a:r>
              <a:rPr lang="en-US" sz="1800" b="0" dirty="0" smtClean="0">
                <a:effectLst>
                  <a:outerShdw blurRad="38100" dist="38100" dir="2700000" algn="tl">
                    <a:srgbClr val="C0C0C0"/>
                  </a:outerShdw>
                </a:effectLst>
                <a:ea typeface="ヒラギノ角ゴ Pro W3"/>
              </a:rPr>
              <a:t>Future Development</a:t>
            </a:r>
          </a:p>
          <a:p>
            <a:pPr>
              <a:lnSpc>
                <a:spcPct val="115000"/>
              </a:lnSpc>
              <a:buFontTx/>
              <a:buNone/>
            </a:pPr>
            <a:r>
              <a:rPr lang="en-US" sz="1800" b="0" dirty="0" smtClean="0">
                <a:effectLst>
                  <a:outerShdw blurRad="38100" dist="38100" dir="2700000" algn="tl">
                    <a:srgbClr val="C0C0C0"/>
                  </a:outerShdw>
                </a:effectLst>
                <a:ea typeface="ヒラギノ角ゴ Pro W3"/>
              </a:rPr>
              <a:t>Streets &amp; Transportation</a:t>
            </a:r>
          </a:p>
          <a:p>
            <a:pPr>
              <a:lnSpc>
                <a:spcPct val="115000"/>
              </a:lnSpc>
              <a:buFontTx/>
              <a:buNone/>
            </a:pPr>
            <a:r>
              <a:rPr lang="en-US" sz="1800" b="0" dirty="0" smtClean="0">
                <a:effectLst>
                  <a:outerShdw blurRad="38100" dist="38100" dir="2700000" algn="tl">
                    <a:srgbClr val="C0C0C0"/>
                  </a:outerShdw>
                </a:effectLst>
                <a:ea typeface="ヒラギノ角ゴ Pro W3"/>
              </a:rPr>
              <a:t>School Attendance Zones</a:t>
            </a:r>
          </a:p>
          <a:p>
            <a:pPr>
              <a:lnSpc>
                <a:spcPct val="115000"/>
              </a:lnSpc>
              <a:buFontTx/>
              <a:buNone/>
            </a:pPr>
            <a:r>
              <a:rPr lang="en-US" sz="1800" b="0" dirty="0" smtClean="0">
                <a:effectLst>
                  <a:outerShdw blurRad="38100" dist="38100" dir="2700000" algn="tl">
                    <a:srgbClr val="C0C0C0"/>
                  </a:outerShdw>
                </a:effectLst>
                <a:ea typeface="ヒラギノ角ゴ Pro W3"/>
              </a:rPr>
              <a:t>Cities, Zoning &amp; Land Use</a:t>
            </a:r>
          </a:p>
          <a:p>
            <a:pPr>
              <a:lnSpc>
                <a:spcPct val="115000"/>
              </a:lnSpc>
              <a:buFontTx/>
              <a:buNone/>
            </a:pPr>
            <a:r>
              <a:rPr lang="en-US" sz="1800" b="0" dirty="0" smtClean="0">
                <a:effectLst>
                  <a:outerShdw blurRad="38100" dist="38100" dir="2700000" algn="tl">
                    <a:srgbClr val="C0C0C0"/>
                  </a:outerShdw>
                </a:effectLst>
                <a:ea typeface="ヒラギノ角ゴ Pro W3"/>
              </a:rPr>
              <a:t>Aerial Photography </a:t>
            </a:r>
          </a:p>
        </p:txBody>
      </p:sp>
      <p:pic>
        <p:nvPicPr>
          <p:cNvPr id="60" name="Picture 5" descr="DiscoveringtheWorldthroughGIS.png"/>
          <p:cNvPicPr>
            <a:picLocks noChangeAspect="1"/>
          </p:cNvPicPr>
          <p:nvPr/>
        </p:nvPicPr>
        <p:blipFill>
          <a:blip r:embed="rId5"/>
          <a:srcRect/>
          <a:stretch>
            <a:fillRect/>
          </a:stretch>
        </p:blipFill>
        <p:spPr bwMode="auto">
          <a:xfrm>
            <a:off x="190911" y="6477000"/>
            <a:ext cx="4248150" cy="304800"/>
          </a:xfrm>
          <a:prstGeom prst="rect">
            <a:avLst/>
          </a:prstGeom>
          <a:noFill/>
          <a:ln w="9525">
            <a:noFill/>
            <a:miter lim="800000"/>
            <a:headEnd/>
            <a:tailEnd/>
          </a:ln>
        </p:spPr>
      </p:pic>
      <p:pic>
        <p:nvPicPr>
          <p:cNvPr id="61" name="Picture 6" descr="GISDayLogo_sRGB_sm.png"/>
          <p:cNvPicPr>
            <a:picLocks noChangeAspect="1"/>
          </p:cNvPicPr>
          <p:nvPr/>
        </p:nvPicPr>
        <p:blipFill>
          <a:blip r:embed="rId6"/>
          <a:srcRect/>
          <a:stretch>
            <a:fillRect/>
          </a:stretch>
        </p:blipFill>
        <p:spPr bwMode="auto">
          <a:xfrm>
            <a:off x="7696200" y="5931519"/>
            <a:ext cx="1109010" cy="549182"/>
          </a:xfrm>
          <a:prstGeom prst="rect">
            <a:avLst/>
          </a:prstGeom>
          <a:noFill/>
          <a:ln w="9525">
            <a:noFill/>
            <a:miter lim="800000"/>
            <a:headEnd/>
            <a:tailEnd/>
          </a:ln>
        </p:spPr>
      </p:pic>
      <p:pic>
        <p:nvPicPr>
          <p:cNvPr id="62" name="Picture 7" descr="wwwgisdaycom.png"/>
          <p:cNvPicPr>
            <a:picLocks noChangeAspect="1"/>
          </p:cNvPicPr>
          <p:nvPr/>
        </p:nvPicPr>
        <p:blipFill>
          <a:blip r:embed="rId7"/>
          <a:srcRect/>
          <a:stretch>
            <a:fillRect/>
          </a:stretch>
        </p:blipFill>
        <p:spPr bwMode="auto">
          <a:xfrm>
            <a:off x="6608635" y="6477000"/>
            <a:ext cx="2406649" cy="381000"/>
          </a:xfrm>
          <a:prstGeom prst="rect">
            <a:avLst/>
          </a:prstGeom>
          <a:noFill/>
          <a:ln w="9525">
            <a:noFill/>
            <a:miter lim="800000"/>
            <a:headEnd/>
            <a:tailEnd/>
          </a:ln>
        </p:spPr>
      </p:pic>
    </p:spTree>
  </p:cSld>
  <p:clrMapOvr>
    <a:masterClrMapping/>
  </p:clrMapOvr>
  <p:transition spd="med" advClick="0" advTm="21474836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anim calcmode="lin" valueType="num">
                                      <p:cBhvr>
                                        <p:cTn id="7" dur="500" fill="hold"/>
                                        <p:tgtEl>
                                          <p:spTgt spid="26625"/>
                                        </p:tgtEl>
                                        <p:attrNameLst>
                                          <p:attrName>ppt_w</p:attrName>
                                        </p:attrNameLst>
                                      </p:cBhvr>
                                      <p:tavLst>
                                        <p:tav tm="0">
                                          <p:val>
                                            <p:fltVal val="0"/>
                                          </p:val>
                                        </p:tav>
                                        <p:tav tm="100000">
                                          <p:val>
                                            <p:strVal val="#ppt_w"/>
                                          </p:val>
                                        </p:tav>
                                      </p:tavLst>
                                    </p:anim>
                                    <p:anim calcmode="lin" valueType="num">
                                      <p:cBhvr>
                                        <p:cTn id="8" dur="500" fill="hold"/>
                                        <p:tgtEl>
                                          <p:spTgt spid="26625"/>
                                        </p:tgtEl>
                                        <p:attrNameLst>
                                          <p:attrName>ppt_h</p:attrName>
                                        </p:attrNameLst>
                                      </p:cBhvr>
                                      <p:tavLst>
                                        <p:tav tm="0">
                                          <p:val>
                                            <p:fltVal val="0"/>
                                          </p:val>
                                        </p:tav>
                                        <p:tav tm="100000">
                                          <p:val>
                                            <p:strVal val="#ppt_h"/>
                                          </p:val>
                                        </p:tav>
                                      </p:tavLst>
                                    </p:anim>
                                    <p:animEffect transition="in" filter="fade">
                                      <p:cBhvr>
                                        <p:cTn id="9" dur="500"/>
                                        <p:tgtEl>
                                          <p:spTgt spid="2662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3851">
                                            <p:txEl>
                                              <p:pRg st="0" end="0"/>
                                            </p:txEl>
                                          </p:spTgt>
                                        </p:tgtEl>
                                        <p:attrNameLst>
                                          <p:attrName>style.visibility</p:attrName>
                                        </p:attrNameLst>
                                      </p:cBhvr>
                                      <p:to>
                                        <p:strVal val="visible"/>
                                      </p:to>
                                    </p:set>
                                    <p:animEffect transition="in" filter="dissolve">
                                      <p:cBhvr>
                                        <p:cTn id="14" dur="500"/>
                                        <p:tgtEl>
                                          <p:spTgt spid="338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3851">
                                            <p:txEl>
                                              <p:pRg st="1" end="1"/>
                                            </p:txEl>
                                          </p:spTgt>
                                        </p:tgtEl>
                                        <p:attrNameLst>
                                          <p:attrName>style.visibility</p:attrName>
                                        </p:attrNameLst>
                                      </p:cBhvr>
                                      <p:to>
                                        <p:strVal val="visible"/>
                                      </p:to>
                                    </p:set>
                                    <p:animEffect transition="in" filter="dissolve">
                                      <p:cBhvr>
                                        <p:cTn id="19" dur="500"/>
                                        <p:tgtEl>
                                          <p:spTgt spid="3385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3851">
                                            <p:txEl>
                                              <p:pRg st="2" end="2"/>
                                            </p:txEl>
                                          </p:spTgt>
                                        </p:tgtEl>
                                        <p:attrNameLst>
                                          <p:attrName>style.visibility</p:attrName>
                                        </p:attrNameLst>
                                      </p:cBhvr>
                                      <p:to>
                                        <p:strVal val="visible"/>
                                      </p:to>
                                    </p:set>
                                    <p:animEffect transition="in" filter="dissolve">
                                      <p:cBhvr>
                                        <p:cTn id="24" dur="500"/>
                                        <p:tgtEl>
                                          <p:spTgt spid="3385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3851">
                                            <p:txEl>
                                              <p:pRg st="3" end="3"/>
                                            </p:txEl>
                                          </p:spTgt>
                                        </p:tgtEl>
                                        <p:attrNameLst>
                                          <p:attrName>style.visibility</p:attrName>
                                        </p:attrNameLst>
                                      </p:cBhvr>
                                      <p:to>
                                        <p:strVal val="visible"/>
                                      </p:to>
                                    </p:set>
                                    <p:animEffect transition="in" filter="dissolve">
                                      <p:cBhvr>
                                        <p:cTn id="29" dur="500"/>
                                        <p:tgtEl>
                                          <p:spTgt spid="3385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3851">
                                            <p:txEl>
                                              <p:pRg st="4" end="4"/>
                                            </p:txEl>
                                          </p:spTgt>
                                        </p:tgtEl>
                                        <p:attrNameLst>
                                          <p:attrName>style.visibility</p:attrName>
                                        </p:attrNameLst>
                                      </p:cBhvr>
                                      <p:to>
                                        <p:strVal val="visible"/>
                                      </p:to>
                                    </p:set>
                                    <p:animEffect transition="in" filter="dissolve">
                                      <p:cBhvr>
                                        <p:cTn id="34" dur="500"/>
                                        <p:tgtEl>
                                          <p:spTgt spid="3385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3851">
                                            <p:txEl>
                                              <p:pRg st="5" end="5"/>
                                            </p:txEl>
                                          </p:spTgt>
                                        </p:tgtEl>
                                        <p:attrNameLst>
                                          <p:attrName>style.visibility</p:attrName>
                                        </p:attrNameLst>
                                      </p:cBhvr>
                                      <p:to>
                                        <p:strVal val="visible"/>
                                      </p:to>
                                    </p:set>
                                    <p:animEffect transition="in" filter="dissolve">
                                      <p:cBhvr>
                                        <p:cTn id="39" dur="500"/>
                                        <p:tgtEl>
                                          <p:spTgt spid="338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4505"/>
            <a:ext cx="9048584" cy="2085230"/>
          </a:xfrm>
        </p:spPr>
        <p:txBody>
          <a:bodyPr/>
          <a:lstStyle/>
          <a:p>
            <a:pPr>
              <a:defRPr/>
            </a:pPr>
            <a:r>
              <a:rPr lang="en-US" sz="4000" dirty="0" smtClean="0">
                <a:ea typeface="ヒラギノ角ゴ Pro W3"/>
              </a:rPr>
              <a:t>Geospatial Technology</a:t>
            </a:r>
            <a:br>
              <a:rPr lang="en-US" sz="4000" dirty="0" smtClean="0">
                <a:ea typeface="ヒラギノ角ゴ Pro W3"/>
              </a:rPr>
            </a:br>
            <a:r>
              <a:rPr lang="en-US" sz="4000" dirty="0" smtClean="0">
                <a:ea typeface="ヒラギノ角ゴ Pro W3"/>
              </a:rPr>
              <a:t>from Penn State University </a:t>
            </a:r>
            <a:br>
              <a:rPr lang="en-US" sz="4000" dirty="0" smtClean="0">
                <a:ea typeface="ヒラギノ角ゴ Pro W3"/>
              </a:rPr>
            </a:br>
            <a:r>
              <a:rPr lang="en-US" sz="4000" dirty="0" smtClean="0">
                <a:ea typeface="ヒラギノ角ゴ Pro W3"/>
              </a:rPr>
              <a:t>(Geospatial Revolution Project)</a:t>
            </a:r>
          </a:p>
        </p:txBody>
      </p:sp>
      <p:pic>
        <p:nvPicPr>
          <p:cNvPr id="6"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7"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8"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929" y="3339554"/>
            <a:ext cx="4206240" cy="2628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advTm="2147483640">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450769" y="2599113"/>
            <a:ext cx="8229600" cy="1117600"/>
          </a:xfrm>
        </p:spPr>
        <p:txBody>
          <a:bodyPr/>
          <a:lstStyle/>
          <a:p>
            <a:pPr>
              <a:defRPr/>
            </a:pPr>
            <a:r>
              <a:rPr lang="en-US" b="0" dirty="0" smtClean="0">
                <a:effectLst>
                  <a:outerShdw blurRad="38100" dist="38100" dir="2700000" algn="tl">
                    <a:srgbClr val="000000">
                      <a:alpha val="43137"/>
                    </a:srgbClr>
                  </a:outerShdw>
                </a:effectLst>
                <a:cs typeface="+mj-cs"/>
              </a:rPr>
              <a:t>What Types of Jobs Use GIS?  </a:t>
            </a:r>
          </a:p>
        </p:txBody>
      </p:sp>
      <p:grpSp>
        <p:nvGrpSpPr>
          <p:cNvPr id="9" name="Group 8"/>
          <p:cNvGrpSpPr/>
          <p:nvPr/>
        </p:nvGrpSpPr>
        <p:grpSpPr>
          <a:xfrm>
            <a:off x="255588" y="5922498"/>
            <a:ext cx="8664575" cy="760877"/>
            <a:chOff x="255588" y="5922498"/>
            <a:chExt cx="8664575" cy="760877"/>
          </a:xfrm>
        </p:grpSpPr>
        <p:grpSp>
          <p:nvGrpSpPr>
            <p:cNvPr id="22531" name="Group 4"/>
            <p:cNvGrpSpPr>
              <a:grpSpLocks/>
            </p:cNvGrpSpPr>
            <p:nvPr/>
          </p:nvGrpSpPr>
          <p:grpSpPr bwMode="auto">
            <a:xfrm>
              <a:off x="255588" y="6370638"/>
              <a:ext cx="8664575" cy="312737"/>
              <a:chOff x="212725" y="152400"/>
              <a:chExt cx="8664575" cy="312738"/>
            </a:xfrm>
          </p:grpSpPr>
          <p:pic>
            <p:nvPicPr>
              <p:cNvPr id="2253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22534" name="Picture 7" descr="wwwgisdaycom.png"/>
              <p:cNvPicPr>
                <a:picLocks noChangeAspect="1"/>
              </p:cNvPicPr>
              <p:nvPr/>
            </p:nvPicPr>
            <p:blipFill>
              <a:blip r:embed="rId4"/>
              <a:srcRect/>
              <a:stretch>
                <a:fillRect/>
              </a:stretch>
            </p:blipFill>
            <p:spPr bwMode="auto">
              <a:xfrm>
                <a:off x="7072313" y="179388"/>
                <a:ext cx="1804987" cy="285750"/>
              </a:xfrm>
              <a:prstGeom prst="rect">
                <a:avLst/>
              </a:prstGeom>
              <a:noFill/>
              <a:ln w="9525">
                <a:noFill/>
                <a:miter lim="800000"/>
                <a:headEnd/>
                <a:tailEnd/>
              </a:ln>
            </p:spPr>
          </p:pic>
        </p:grpSp>
        <p:pic>
          <p:nvPicPr>
            <p:cNvPr id="8" name="Picture 6" descr="GISDayLogo_sRGB_sm.png"/>
            <p:cNvPicPr>
              <a:picLocks noChangeAspect="1"/>
            </p:cNvPicPr>
            <p:nvPr/>
          </p:nvPicPr>
          <p:blipFill>
            <a:blip r:embed="rId5"/>
            <a:srcRect/>
            <a:stretch>
              <a:fillRect/>
            </a:stretch>
          </p:blipFill>
          <p:spPr bwMode="auto">
            <a:xfrm>
              <a:off x="7838622" y="5922498"/>
              <a:ext cx="1024024" cy="507097"/>
            </a:xfrm>
            <a:prstGeom prst="rect">
              <a:avLst/>
            </a:prstGeom>
            <a:noFill/>
            <a:ln w="9525">
              <a:noFill/>
              <a:miter lim="800000"/>
              <a:headEnd/>
              <a:tailEnd/>
            </a:ln>
          </p:spPr>
        </p:pic>
      </p:grpSp>
    </p:spTree>
    <p:extLst>
      <p:ext uri="{BB962C8B-B14F-4D97-AF65-F5344CB8AC3E}">
        <p14:creationId xmlns:p14="http://schemas.microsoft.com/office/powerpoint/2010/main" val="1731787223"/>
      </p:ext>
    </p:extLst>
  </p:cSld>
  <p:clrMapOvr>
    <a:masterClrMapping/>
  </p:clrMapOvr>
  <p:transition spd="med" advTm="214748364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96913" y="501650"/>
            <a:ext cx="7848600" cy="1066800"/>
          </a:xfrm>
        </p:spPr>
        <p:txBody>
          <a:bodyPr/>
          <a:lstStyle/>
          <a:p>
            <a:pPr>
              <a:defRPr/>
            </a:pPr>
            <a:r>
              <a:rPr lang="de-DE" b="0" dirty="0" smtClean="0">
                <a:effectLst>
                  <a:outerShdw blurRad="38100" dist="38100" dir="2700000" algn="tl">
                    <a:srgbClr val="000000">
                      <a:alpha val="43137"/>
                    </a:srgbClr>
                  </a:outerShdw>
                </a:effectLst>
                <a:cs typeface="+mj-cs"/>
              </a:rPr>
              <a:t>Jobs Where People Use GIS</a:t>
            </a:r>
          </a:p>
        </p:txBody>
      </p:sp>
      <p:sp>
        <p:nvSpPr>
          <p:cNvPr id="39939" name="Rectangle 3"/>
          <p:cNvSpPr>
            <a:spLocks noGrp="1" noChangeArrowheads="1"/>
          </p:cNvSpPr>
          <p:nvPr>
            <p:ph type="body" sz="half" idx="1"/>
          </p:nvPr>
        </p:nvSpPr>
        <p:spPr>
          <a:xfrm>
            <a:off x="828675" y="1400175"/>
            <a:ext cx="6105525" cy="3587750"/>
          </a:xfrm>
        </p:spPr>
        <p:txBody>
          <a:bodyPr/>
          <a:lstStyle/>
          <a:p>
            <a:pPr>
              <a:lnSpc>
                <a:spcPct val="90000"/>
              </a:lnSpc>
              <a:defRPr/>
            </a:pPr>
            <a:endParaRPr lang="en-US" sz="1500" dirty="0" smtClean="0">
              <a:cs typeface="+mn-cs"/>
            </a:endParaRPr>
          </a:p>
          <a:p>
            <a:pPr>
              <a:lnSpc>
                <a:spcPct val="90000"/>
              </a:lnSpc>
              <a:defRPr/>
            </a:pPr>
            <a:endParaRPr lang="en-US" sz="1500" dirty="0" smtClean="0">
              <a:cs typeface="+mn-cs"/>
            </a:endParaRPr>
          </a:p>
          <a:p>
            <a:pPr>
              <a:lnSpc>
                <a:spcPct val="90000"/>
              </a:lnSpc>
              <a:defRPr/>
            </a:pPr>
            <a:endParaRPr lang="en-US" sz="1500" dirty="0" smtClean="0">
              <a:cs typeface="+mn-cs"/>
            </a:endParaRPr>
          </a:p>
          <a:p>
            <a:pPr>
              <a:lnSpc>
                <a:spcPct val="90000"/>
              </a:lnSpc>
              <a:defRPr/>
            </a:pPr>
            <a:endParaRPr lang="en-US" sz="1500" dirty="0" smtClean="0">
              <a:cs typeface="+mn-cs"/>
            </a:endParaRPr>
          </a:p>
          <a:p>
            <a:pPr>
              <a:lnSpc>
                <a:spcPct val="90000"/>
              </a:lnSpc>
              <a:defRPr/>
            </a:pPr>
            <a:endParaRPr lang="en-US" sz="1500" dirty="0" smtClean="0">
              <a:cs typeface="+mn-cs"/>
            </a:endParaRPr>
          </a:p>
          <a:p>
            <a:pPr>
              <a:lnSpc>
                <a:spcPct val="90000"/>
              </a:lnSpc>
              <a:defRPr/>
            </a:pPr>
            <a:endParaRPr lang="en-US" sz="1500" dirty="0" smtClean="0">
              <a:cs typeface="+mn-cs"/>
            </a:endParaRPr>
          </a:p>
          <a:p>
            <a:pPr>
              <a:lnSpc>
                <a:spcPct val="90000"/>
              </a:lnSpc>
              <a:defRPr/>
            </a:pPr>
            <a:endParaRPr lang="en-US" sz="1500" dirty="0" smtClean="0">
              <a:cs typeface="+mn-cs"/>
            </a:endParaRPr>
          </a:p>
          <a:p>
            <a:pPr>
              <a:lnSpc>
                <a:spcPct val="90000"/>
              </a:lnSpc>
              <a:defRPr/>
            </a:pPr>
            <a:endParaRPr lang="en-US" sz="1700" dirty="0" smtClean="0">
              <a:cs typeface="+mn-cs"/>
            </a:endParaRPr>
          </a:p>
          <a:p>
            <a:pPr>
              <a:lnSpc>
                <a:spcPct val="90000"/>
              </a:lnSpc>
              <a:defRPr/>
            </a:pPr>
            <a:endParaRPr lang="en-US" sz="1700" dirty="0" smtClean="0">
              <a:effectLst>
                <a:outerShdw blurRad="38100" dist="38100" dir="2700000" algn="tl">
                  <a:srgbClr val="C0C0C0"/>
                </a:outerShdw>
              </a:effectLst>
              <a:cs typeface="+mn-cs"/>
            </a:endParaRPr>
          </a:p>
          <a:p>
            <a:pPr>
              <a:lnSpc>
                <a:spcPct val="90000"/>
              </a:lnSpc>
              <a:defRPr/>
            </a:pPr>
            <a:endParaRPr lang="en-US" sz="1700" dirty="0" smtClean="0">
              <a:cs typeface="+mn-cs"/>
            </a:endParaRPr>
          </a:p>
          <a:p>
            <a:pPr>
              <a:lnSpc>
                <a:spcPct val="90000"/>
              </a:lnSpc>
              <a:defRPr/>
            </a:pPr>
            <a:endParaRPr lang="de-DE" sz="1700" dirty="0" smtClean="0">
              <a:cs typeface="+mn-cs"/>
            </a:endParaRPr>
          </a:p>
        </p:txBody>
      </p:sp>
      <p:sp>
        <p:nvSpPr>
          <p:cNvPr id="39941" name="Rectangle 5"/>
          <p:cNvSpPr>
            <a:spLocks noChangeArrowheads="1"/>
          </p:cNvSpPr>
          <p:nvPr/>
        </p:nvSpPr>
        <p:spPr bwMode="auto">
          <a:xfrm>
            <a:off x="7340600" y="2247900"/>
            <a:ext cx="3228975" cy="3981450"/>
          </a:xfrm>
          <a:prstGeom prst="rect">
            <a:avLst/>
          </a:prstGeom>
          <a:noFill/>
          <a:ln w="12700">
            <a:noFill/>
            <a:miter lim="800000"/>
            <a:headEnd/>
            <a:tailEnd/>
          </a:ln>
          <a:effectLst/>
        </p:spPr>
        <p:txBody>
          <a:bodyPr lIns="0" tIns="0" rIns="0" bIns="0"/>
          <a:lstStyle/>
          <a:p>
            <a:pPr eaLnBrk="0" hangingPunct="0">
              <a:defRPr/>
            </a:pPr>
            <a:endParaRPr lang="en-US" sz="1700" dirty="0">
              <a:latin typeface="Times" charset="0"/>
              <a:ea typeface="ヒラギノ角ゴ Pro W3" charset="-128"/>
              <a:cs typeface="+mn-cs"/>
            </a:endParaRPr>
          </a:p>
          <a:p>
            <a:pPr eaLnBrk="0" hangingPunct="0">
              <a:defRPr/>
            </a:pPr>
            <a:endParaRPr lang="en-US" sz="1700" dirty="0">
              <a:latin typeface="Times" charset="0"/>
              <a:ea typeface="ヒラギノ角ゴ Pro W3" charset="-128"/>
              <a:cs typeface="+mn-cs"/>
            </a:endParaRPr>
          </a:p>
          <a:p>
            <a:pPr eaLnBrk="0" hangingPunct="0">
              <a:defRPr/>
            </a:pPr>
            <a:endParaRPr lang="en-US" sz="1900" dirty="0">
              <a:latin typeface="Times" charset="0"/>
              <a:ea typeface="ヒラギノ角ゴ Pro W3" charset="-128"/>
              <a:cs typeface="+mn-cs"/>
            </a:endParaRPr>
          </a:p>
          <a:p>
            <a:pPr eaLnBrk="0" hangingPunct="0">
              <a:defRPr/>
            </a:pPr>
            <a:endParaRPr lang="en-US" sz="1900" dirty="0">
              <a:latin typeface="Times" charset="0"/>
              <a:ea typeface="ヒラギノ角ゴ Pro W3" charset="-128"/>
              <a:cs typeface="+mn-cs"/>
            </a:endParaRPr>
          </a:p>
          <a:p>
            <a:pPr eaLnBrk="0" hangingPunct="0">
              <a:defRPr/>
            </a:pPr>
            <a:endParaRPr lang="en-US" sz="1900" dirty="0">
              <a:latin typeface="Times" charset="0"/>
              <a:ea typeface="ヒラギノ角ゴ Pro W3" charset="-128"/>
              <a:cs typeface="+mn-cs"/>
            </a:endParaRPr>
          </a:p>
          <a:p>
            <a:pPr eaLnBrk="0" hangingPunct="0">
              <a:defRPr/>
            </a:pPr>
            <a:endParaRPr lang="en-US" sz="1900" dirty="0">
              <a:effectLst>
                <a:outerShdw blurRad="38100" dist="38100" dir="2700000" algn="tl">
                  <a:srgbClr val="C0C0C0"/>
                </a:outerShdw>
              </a:effectLst>
              <a:latin typeface="Times" charset="0"/>
              <a:ea typeface="ヒラギノ角ゴ Pro W3" charset="-128"/>
              <a:cs typeface="+mn-cs"/>
            </a:endParaRPr>
          </a:p>
          <a:p>
            <a:pPr eaLnBrk="0" hangingPunct="0">
              <a:defRPr/>
            </a:pPr>
            <a:endParaRPr lang="en-US" sz="1900" dirty="0">
              <a:latin typeface="Times" charset="0"/>
              <a:ea typeface="ヒラギノ角ゴ Pro W3" charset="-128"/>
              <a:cs typeface="+mn-cs"/>
            </a:endParaRPr>
          </a:p>
          <a:p>
            <a:pPr eaLnBrk="0" hangingPunct="0">
              <a:defRPr/>
            </a:pPr>
            <a:endParaRPr lang="de-DE" sz="1900">
              <a:latin typeface="Times" charset="0"/>
              <a:ea typeface="ヒラギノ角ゴ Pro W3" charset="-128"/>
              <a:cs typeface="+mn-cs"/>
            </a:endParaRPr>
          </a:p>
        </p:txBody>
      </p:sp>
      <p:sp>
        <p:nvSpPr>
          <p:cNvPr id="8" name="Rectangle 3"/>
          <p:cNvSpPr txBox="1">
            <a:spLocks noChangeArrowheads="1"/>
          </p:cNvSpPr>
          <p:nvPr/>
        </p:nvSpPr>
        <p:spPr bwMode="auto">
          <a:xfrm>
            <a:off x="1309688" y="1930400"/>
            <a:ext cx="3600450" cy="3981450"/>
          </a:xfrm>
          <a:prstGeom prst="rect">
            <a:avLst/>
          </a:prstGeom>
          <a:noFill/>
          <a:ln w="9525">
            <a:noFill/>
            <a:miter lim="800000"/>
            <a:headEnd/>
            <a:tailEnd/>
          </a:ln>
          <a:effectLst>
            <a:outerShdw dist="38100" dir="2700000" rotWithShape="0">
              <a:srgbClr val="808080">
                <a:alpha val="42999"/>
              </a:srgbClr>
            </a:outerShdw>
          </a:effectLst>
        </p:spPr>
        <p:txBody>
          <a:bodyPr/>
          <a:lstStyle/>
          <a:p>
            <a:pPr marL="342900" indent="-342900" eaLnBrk="0" hangingPunct="0">
              <a:lnSpc>
                <a:spcPct val="90000"/>
              </a:lnSpc>
              <a:spcBef>
                <a:spcPct val="20000"/>
              </a:spcBef>
              <a:buFontTx/>
              <a:buChar char="•"/>
              <a:defRPr/>
            </a:pPr>
            <a:r>
              <a:rPr lang="en-US" sz="1800" b="1" dirty="0">
                <a:solidFill>
                  <a:srgbClr val="FFFFFF"/>
                </a:solidFill>
                <a:latin typeface="Arial" charset="0"/>
              </a:rPr>
              <a:t>Computer Science</a:t>
            </a:r>
          </a:p>
          <a:p>
            <a:pPr marL="342900" indent="-342900" eaLnBrk="0" hangingPunct="0">
              <a:lnSpc>
                <a:spcPct val="90000"/>
              </a:lnSpc>
              <a:spcBef>
                <a:spcPct val="20000"/>
              </a:spcBef>
              <a:buFontTx/>
              <a:buChar char="•"/>
              <a:defRPr/>
            </a:pPr>
            <a:r>
              <a:rPr lang="en-US" sz="1800" b="1" dirty="0">
                <a:solidFill>
                  <a:srgbClr val="FFFFFF"/>
                </a:solidFill>
                <a:latin typeface="Arial" charset="0"/>
              </a:rPr>
              <a:t>Electric/Gas Utilities</a:t>
            </a:r>
          </a:p>
          <a:p>
            <a:pPr marL="342900" indent="-342900" eaLnBrk="0" hangingPunct="0">
              <a:lnSpc>
                <a:spcPct val="90000"/>
              </a:lnSpc>
              <a:spcBef>
                <a:spcPct val="20000"/>
              </a:spcBef>
              <a:buFontTx/>
              <a:buChar char="•"/>
              <a:defRPr/>
            </a:pPr>
            <a:r>
              <a:rPr lang="en-US" sz="1800" b="1" dirty="0">
                <a:solidFill>
                  <a:srgbClr val="FFFFFF"/>
                </a:solidFill>
                <a:latin typeface="Arial" charset="0"/>
              </a:rPr>
              <a:t>Business/Marketing</a:t>
            </a:r>
          </a:p>
          <a:p>
            <a:pPr marL="342900" indent="-342900" eaLnBrk="0" hangingPunct="0">
              <a:lnSpc>
                <a:spcPct val="90000"/>
              </a:lnSpc>
              <a:spcBef>
                <a:spcPct val="20000"/>
              </a:spcBef>
              <a:buFontTx/>
              <a:buChar char="•"/>
              <a:defRPr/>
            </a:pPr>
            <a:r>
              <a:rPr lang="en-US" sz="1800" b="1" dirty="0">
                <a:solidFill>
                  <a:srgbClr val="FFFFFF"/>
                </a:solidFill>
                <a:latin typeface="Arial" charset="0"/>
              </a:rPr>
              <a:t>Telecommunications</a:t>
            </a:r>
          </a:p>
          <a:p>
            <a:pPr marL="342900" indent="-342900" eaLnBrk="0" hangingPunct="0">
              <a:lnSpc>
                <a:spcPct val="90000"/>
              </a:lnSpc>
              <a:spcBef>
                <a:spcPct val="20000"/>
              </a:spcBef>
              <a:buFontTx/>
              <a:buChar char="•"/>
              <a:defRPr/>
            </a:pPr>
            <a:r>
              <a:rPr lang="en-US" sz="1800" b="1" dirty="0">
                <a:solidFill>
                  <a:srgbClr val="FFFFFF"/>
                </a:solidFill>
                <a:latin typeface="Arial" charset="0"/>
              </a:rPr>
              <a:t>Transportation Logistics</a:t>
            </a:r>
          </a:p>
          <a:p>
            <a:pPr marL="342900" indent="-342900" eaLnBrk="0" hangingPunct="0">
              <a:lnSpc>
                <a:spcPct val="90000"/>
              </a:lnSpc>
              <a:spcBef>
                <a:spcPct val="20000"/>
              </a:spcBef>
              <a:buFontTx/>
              <a:buChar char="•"/>
              <a:defRPr/>
            </a:pPr>
            <a:r>
              <a:rPr lang="en-US" sz="1800" b="1" dirty="0">
                <a:solidFill>
                  <a:srgbClr val="FFFFFF"/>
                </a:solidFill>
                <a:latin typeface="Arial" charset="0"/>
              </a:rPr>
              <a:t>Petroleum &amp; Mining</a:t>
            </a:r>
          </a:p>
          <a:p>
            <a:pPr marL="342900" indent="-342900" eaLnBrk="0" hangingPunct="0">
              <a:lnSpc>
                <a:spcPct val="90000"/>
              </a:lnSpc>
              <a:spcBef>
                <a:spcPct val="20000"/>
              </a:spcBef>
              <a:buFontTx/>
              <a:buChar char="•"/>
              <a:defRPr/>
            </a:pPr>
            <a:r>
              <a:rPr lang="en-US" sz="1800" b="1" dirty="0">
                <a:solidFill>
                  <a:srgbClr val="FFFFFF"/>
                </a:solidFill>
                <a:latin typeface="Arial" charset="0"/>
              </a:rPr>
              <a:t>Engineering</a:t>
            </a:r>
          </a:p>
          <a:p>
            <a:pPr marL="342900" indent="-342900" eaLnBrk="0" hangingPunct="0">
              <a:lnSpc>
                <a:spcPct val="90000"/>
              </a:lnSpc>
              <a:spcBef>
                <a:spcPct val="20000"/>
              </a:spcBef>
              <a:buFontTx/>
              <a:buChar char="•"/>
              <a:defRPr/>
            </a:pPr>
            <a:r>
              <a:rPr lang="en-US" sz="1800" b="1" dirty="0">
                <a:solidFill>
                  <a:srgbClr val="FFFFFF"/>
                </a:solidFill>
                <a:latin typeface="Arial" charset="0"/>
              </a:rPr>
              <a:t>Water &amp; Wastewater</a:t>
            </a:r>
          </a:p>
          <a:p>
            <a:pPr marL="342900" indent="-342900" eaLnBrk="0" hangingPunct="0">
              <a:lnSpc>
                <a:spcPct val="90000"/>
              </a:lnSpc>
              <a:spcBef>
                <a:spcPct val="20000"/>
              </a:spcBef>
              <a:buFontTx/>
              <a:buChar char="•"/>
              <a:defRPr/>
            </a:pPr>
            <a:r>
              <a:rPr lang="en-US" sz="1800" b="1" dirty="0">
                <a:solidFill>
                  <a:srgbClr val="FFFFFF"/>
                </a:solidFill>
                <a:latin typeface="Arial" charset="0"/>
              </a:rPr>
              <a:t>Health Care</a:t>
            </a:r>
          </a:p>
          <a:p>
            <a:pPr marL="342900" indent="-342900" eaLnBrk="0" hangingPunct="0">
              <a:lnSpc>
                <a:spcPct val="90000"/>
              </a:lnSpc>
              <a:spcBef>
                <a:spcPct val="20000"/>
              </a:spcBef>
              <a:buFontTx/>
              <a:buChar char="•"/>
              <a:defRPr/>
            </a:pPr>
            <a:r>
              <a:rPr lang="en-US" sz="1800" b="1" dirty="0">
                <a:solidFill>
                  <a:srgbClr val="FFFFFF"/>
                </a:solidFill>
                <a:latin typeface="Arial" charset="0"/>
              </a:rPr>
              <a:t>Federal Government</a:t>
            </a:r>
          </a:p>
          <a:p>
            <a:pPr marL="342900" indent="-342900" eaLnBrk="0" hangingPunct="0">
              <a:lnSpc>
                <a:spcPct val="90000"/>
              </a:lnSpc>
              <a:spcBef>
                <a:spcPct val="20000"/>
              </a:spcBef>
              <a:buFontTx/>
              <a:buChar char="•"/>
              <a:defRPr/>
            </a:pPr>
            <a:r>
              <a:rPr lang="en-US" sz="1800" b="1" dirty="0">
                <a:solidFill>
                  <a:srgbClr val="FFFFFF"/>
                </a:solidFill>
                <a:latin typeface="Arial" charset="0"/>
              </a:rPr>
              <a:t>Economics</a:t>
            </a:r>
          </a:p>
          <a:p>
            <a:pPr marL="342900" indent="-342900" eaLnBrk="0" hangingPunct="0">
              <a:lnSpc>
                <a:spcPct val="90000"/>
              </a:lnSpc>
              <a:spcBef>
                <a:spcPct val="20000"/>
              </a:spcBef>
              <a:buFontTx/>
              <a:buChar char="•"/>
              <a:defRPr/>
            </a:pPr>
            <a:r>
              <a:rPr lang="en-US" sz="1800" b="1" dirty="0">
                <a:solidFill>
                  <a:srgbClr val="FFFFFF"/>
                </a:solidFill>
                <a:latin typeface="Arial" charset="0"/>
              </a:rPr>
              <a:t>Environmental Mgmt.</a:t>
            </a:r>
          </a:p>
          <a:p>
            <a:pPr marL="342900" indent="-342900" eaLnBrk="0" hangingPunct="0">
              <a:lnSpc>
                <a:spcPct val="90000"/>
              </a:lnSpc>
              <a:spcBef>
                <a:spcPct val="20000"/>
              </a:spcBef>
              <a:buFontTx/>
              <a:buChar char="•"/>
              <a:defRPr/>
            </a:pPr>
            <a:r>
              <a:rPr lang="en-US" sz="1800" b="1" dirty="0">
                <a:solidFill>
                  <a:srgbClr val="FFFFFF"/>
                </a:solidFill>
                <a:latin typeface="Arial" charset="0"/>
              </a:rPr>
              <a:t>Local Government</a:t>
            </a:r>
            <a:endParaRPr lang="de-DE" sz="1700" b="1" dirty="0">
              <a:solidFill>
                <a:srgbClr val="FFFFFF"/>
              </a:solidFill>
              <a:latin typeface="Arial" charset="0"/>
            </a:endParaRPr>
          </a:p>
        </p:txBody>
      </p:sp>
      <p:sp>
        <p:nvSpPr>
          <p:cNvPr id="9" name="Rectangle 3"/>
          <p:cNvSpPr txBox="1">
            <a:spLocks noChangeArrowheads="1"/>
          </p:cNvSpPr>
          <p:nvPr/>
        </p:nvSpPr>
        <p:spPr bwMode="auto">
          <a:xfrm>
            <a:off x="4967288" y="1949450"/>
            <a:ext cx="3600450" cy="3981450"/>
          </a:xfrm>
          <a:prstGeom prst="rect">
            <a:avLst/>
          </a:prstGeom>
          <a:noFill/>
          <a:ln w="9525">
            <a:noFill/>
            <a:miter lim="800000"/>
            <a:headEnd/>
            <a:tailEnd/>
          </a:ln>
          <a:effectLst>
            <a:outerShdw dist="38100" dir="2700000" rotWithShape="0">
              <a:srgbClr val="808080">
                <a:alpha val="42999"/>
              </a:srgbClr>
            </a:outerShdw>
          </a:effectLst>
        </p:spPr>
        <p:txBody>
          <a:bodyPr/>
          <a:lstStyle/>
          <a:p>
            <a:pPr marL="342900" indent="-342900" eaLnBrk="0" hangingPunct="0">
              <a:lnSpc>
                <a:spcPct val="90000"/>
              </a:lnSpc>
              <a:spcBef>
                <a:spcPct val="20000"/>
              </a:spcBef>
              <a:buFontTx/>
              <a:buChar char="•"/>
              <a:defRPr/>
            </a:pPr>
            <a:r>
              <a:rPr lang="en-US" sz="1800" b="1" dirty="0">
                <a:solidFill>
                  <a:srgbClr val="FFFFFF"/>
                </a:solidFill>
                <a:latin typeface="Arial" charset="0"/>
              </a:rPr>
              <a:t>School Districts</a:t>
            </a:r>
          </a:p>
          <a:p>
            <a:pPr marL="342900" indent="-342900" eaLnBrk="0" hangingPunct="0">
              <a:lnSpc>
                <a:spcPct val="90000"/>
              </a:lnSpc>
              <a:spcBef>
                <a:spcPct val="20000"/>
              </a:spcBef>
              <a:buFontTx/>
              <a:buChar char="•"/>
              <a:defRPr/>
            </a:pPr>
            <a:r>
              <a:rPr lang="en-US" sz="1800" b="1" dirty="0">
                <a:solidFill>
                  <a:srgbClr val="FFFFFF"/>
                </a:solidFill>
                <a:latin typeface="Arial" charset="0"/>
              </a:rPr>
              <a:t>Geology</a:t>
            </a:r>
          </a:p>
          <a:p>
            <a:pPr marL="342900" indent="-342900" eaLnBrk="0" hangingPunct="0">
              <a:lnSpc>
                <a:spcPct val="90000"/>
              </a:lnSpc>
              <a:spcBef>
                <a:spcPct val="20000"/>
              </a:spcBef>
              <a:buFontTx/>
              <a:buChar char="•"/>
              <a:defRPr/>
            </a:pPr>
            <a:r>
              <a:rPr lang="en-US" sz="1800" b="1" dirty="0">
                <a:solidFill>
                  <a:srgbClr val="FFFFFF"/>
                </a:solidFill>
                <a:latin typeface="Arial" charset="0"/>
              </a:rPr>
              <a:t>Military/Intelligence</a:t>
            </a:r>
          </a:p>
          <a:p>
            <a:pPr marL="342900" indent="-342900" eaLnBrk="0" hangingPunct="0">
              <a:lnSpc>
                <a:spcPct val="90000"/>
              </a:lnSpc>
              <a:spcBef>
                <a:spcPct val="20000"/>
              </a:spcBef>
              <a:buFontTx/>
              <a:buChar char="•"/>
              <a:defRPr/>
            </a:pPr>
            <a:r>
              <a:rPr lang="en-US" sz="1800" b="1" dirty="0">
                <a:solidFill>
                  <a:srgbClr val="FFFFFF"/>
                </a:solidFill>
                <a:latin typeface="Arial" charset="0"/>
              </a:rPr>
              <a:t>Archeology</a:t>
            </a:r>
          </a:p>
          <a:p>
            <a:pPr marL="342900" indent="-342900" eaLnBrk="0" hangingPunct="0">
              <a:lnSpc>
                <a:spcPct val="90000"/>
              </a:lnSpc>
              <a:spcBef>
                <a:spcPct val="20000"/>
              </a:spcBef>
              <a:buFontTx/>
              <a:buChar char="•"/>
              <a:defRPr/>
            </a:pPr>
            <a:r>
              <a:rPr lang="en-US" sz="1800" b="1" dirty="0">
                <a:solidFill>
                  <a:srgbClr val="FFFFFF"/>
                </a:solidFill>
                <a:latin typeface="Arial" charset="0"/>
              </a:rPr>
              <a:t>Sociology</a:t>
            </a:r>
          </a:p>
          <a:p>
            <a:pPr marL="342900" indent="-342900" eaLnBrk="0" hangingPunct="0">
              <a:lnSpc>
                <a:spcPct val="90000"/>
              </a:lnSpc>
              <a:spcBef>
                <a:spcPct val="20000"/>
              </a:spcBef>
              <a:buFontTx/>
              <a:buChar char="•"/>
              <a:defRPr/>
            </a:pPr>
            <a:r>
              <a:rPr lang="en-US" sz="1800" b="1" dirty="0">
                <a:solidFill>
                  <a:srgbClr val="FFFFFF"/>
                </a:solidFill>
                <a:latin typeface="Arial" charset="0"/>
              </a:rPr>
              <a:t>Community Planning</a:t>
            </a:r>
          </a:p>
          <a:p>
            <a:pPr marL="342900" indent="-342900" eaLnBrk="0" hangingPunct="0">
              <a:lnSpc>
                <a:spcPct val="90000"/>
              </a:lnSpc>
              <a:spcBef>
                <a:spcPct val="20000"/>
              </a:spcBef>
              <a:buFontTx/>
              <a:buChar char="•"/>
              <a:defRPr/>
            </a:pPr>
            <a:r>
              <a:rPr lang="en-US" sz="1800" b="1" dirty="0">
                <a:solidFill>
                  <a:srgbClr val="FFFFFF"/>
                </a:solidFill>
                <a:latin typeface="Arial" charset="0"/>
              </a:rPr>
              <a:t>Real Estate &amp; Cadastral</a:t>
            </a:r>
          </a:p>
          <a:p>
            <a:pPr marL="342900" indent="-342900" eaLnBrk="0" hangingPunct="0">
              <a:lnSpc>
                <a:spcPct val="90000"/>
              </a:lnSpc>
              <a:spcBef>
                <a:spcPct val="20000"/>
              </a:spcBef>
              <a:buFontTx/>
              <a:buChar char="•"/>
              <a:defRPr/>
            </a:pPr>
            <a:r>
              <a:rPr lang="en-US" sz="1800" b="1" dirty="0">
                <a:solidFill>
                  <a:srgbClr val="FFFFFF"/>
                </a:solidFill>
                <a:latin typeface="Arial" charset="0"/>
              </a:rPr>
              <a:t>Site Location</a:t>
            </a:r>
          </a:p>
          <a:p>
            <a:pPr marL="342900" indent="-342900" eaLnBrk="0" hangingPunct="0">
              <a:lnSpc>
                <a:spcPct val="90000"/>
              </a:lnSpc>
              <a:spcBef>
                <a:spcPct val="20000"/>
              </a:spcBef>
              <a:buFontTx/>
              <a:buChar char="•"/>
              <a:defRPr/>
            </a:pPr>
            <a:r>
              <a:rPr lang="en-US" sz="1800" b="1" u="sng" dirty="0">
                <a:solidFill>
                  <a:srgbClr val="FFFFFF"/>
                </a:solidFill>
                <a:effectLst>
                  <a:outerShdw blurRad="38100" dist="38100" dir="2700000" algn="tl">
                    <a:srgbClr val="000000">
                      <a:alpha val="43137"/>
                    </a:srgbClr>
                  </a:outerShdw>
                </a:effectLst>
                <a:latin typeface="Arial" charset="0"/>
              </a:rPr>
              <a:t>Agriculture</a:t>
            </a:r>
          </a:p>
          <a:p>
            <a:pPr marL="342900" indent="-342900" eaLnBrk="0" hangingPunct="0">
              <a:lnSpc>
                <a:spcPct val="90000"/>
              </a:lnSpc>
              <a:spcBef>
                <a:spcPct val="20000"/>
              </a:spcBef>
              <a:buFontTx/>
              <a:buChar char="•"/>
              <a:defRPr/>
            </a:pPr>
            <a:r>
              <a:rPr lang="en-US" sz="1800" b="1" dirty="0">
                <a:solidFill>
                  <a:srgbClr val="FFFFFF"/>
                </a:solidFill>
                <a:latin typeface="Arial" charset="0"/>
              </a:rPr>
              <a:t>Forestry</a:t>
            </a:r>
          </a:p>
          <a:p>
            <a:pPr marL="342900" indent="-342900" eaLnBrk="0" hangingPunct="0">
              <a:lnSpc>
                <a:spcPct val="90000"/>
              </a:lnSpc>
              <a:spcBef>
                <a:spcPct val="20000"/>
              </a:spcBef>
              <a:buFontTx/>
              <a:buChar char="•"/>
              <a:defRPr/>
            </a:pPr>
            <a:r>
              <a:rPr lang="en-US" sz="1800" b="1" dirty="0">
                <a:solidFill>
                  <a:srgbClr val="FFFFFF"/>
                </a:solidFill>
                <a:latin typeface="Arial" charset="0"/>
              </a:rPr>
              <a:t>Public Safety</a:t>
            </a:r>
          </a:p>
          <a:p>
            <a:pPr marL="342900" indent="-342900" eaLnBrk="0" hangingPunct="0">
              <a:lnSpc>
                <a:spcPct val="90000"/>
              </a:lnSpc>
              <a:spcBef>
                <a:spcPct val="20000"/>
              </a:spcBef>
              <a:buFontTx/>
              <a:buChar char="•"/>
              <a:defRPr/>
            </a:pPr>
            <a:r>
              <a:rPr lang="en-US" sz="1800" b="1" dirty="0">
                <a:solidFill>
                  <a:srgbClr val="FFFFFF"/>
                </a:solidFill>
                <a:latin typeface="Arial" charset="0"/>
              </a:rPr>
              <a:t>Risk Management</a:t>
            </a:r>
          </a:p>
          <a:p>
            <a:pPr marL="342900" indent="-342900" eaLnBrk="0" hangingPunct="0">
              <a:lnSpc>
                <a:spcPct val="90000"/>
              </a:lnSpc>
              <a:spcBef>
                <a:spcPct val="20000"/>
              </a:spcBef>
              <a:buFontTx/>
              <a:buChar char="•"/>
              <a:defRPr/>
            </a:pPr>
            <a:r>
              <a:rPr lang="en-US" sz="1800" b="1" dirty="0">
                <a:solidFill>
                  <a:srgbClr val="FFFFFF"/>
                </a:solidFill>
                <a:latin typeface="Arial" charset="0"/>
              </a:rPr>
              <a:t>Aerial Photography</a:t>
            </a:r>
            <a:endParaRPr lang="de-DE" sz="1700" b="1" dirty="0">
              <a:solidFill>
                <a:srgbClr val="FFFFFF"/>
              </a:solidFill>
              <a:latin typeface="Arial" charset="0"/>
            </a:endParaRPr>
          </a:p>
        </p:txBody>
      </p:sp>
      <p:pic>
        <p:nvPicPr>
          <p:cNvPr id="10"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11"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2"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Tree>
  </p:cSld>
  <p:clrMapOvr>
    <a:masterClrMapping/>
  </p:clrMapOvr>
  <p:transition spd="med" advTm="21474836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9048"/>
            <a:ext cx="8229600" cy="981125"/>
          </a:xfrm>
        </p:spPr>
        <p:txBody>
          <a:bodyPr/>
          <a:lstStyle/>
          <a:p>
            <a:pPr>
              <a:defRPr/>
            </a:pPr>
            <a:r>
              <a:rPr lang="en-US" sz="4000" dirty="0" smtClean="0">
                <a:ea typeface="ヒラギノ角ゴ Pro W3"/>
              </a:rPr>
              <a:t>High-Tech Agriculture</a:t>
            </a:r>
          </a:p>
        </p:txBody>
      </p:sp>
      <p:pic>
        <p:nvPicPr>
          <p:cNvPr id="6"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7"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8"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929" y="2719346"/>
            <a:ext cx="4206240" cy="2628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600885"/>
      </p:ext>
    </p:extLst>
  </p:cSld>
  <p:clrMapOvr>
    <a:masterClrMapping/>
  </p:clrMapOvr>
  <p:transition spd="med" advTm="2147483640">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7201"/>
            <a:ext cx="8229600" cy="1311917"/>
          </a:xfrm>
        </p:spPr>
        <p:txBody>
          <a:bodyPr/>
          <a:lstStyle/>
          <a:p>
            <a:pPr>
              <a:defRPr/>
            </a:pPr>
            <a:r>
              <a:rPr lang="en-US" sz="4000" dirty="0" smtClean="0">
                <a:ea typeface="ヒラギノ角ゴ Pro W3"/>
              </a:rPr>
              <a:t>Demonstration of</a:t>
            </a:r>
            <a:br>
              <a:rPr lang="en-US" sz="4000" dirty="0" smtClean="0">
                <a:ea typeface="ヒラギノ角ゴ Pro W3"/>
              </a:rPr>
            </a:br>
            <a:r>
              <a:rPr lang="en-US" sz="4000" dirty="0" smtClean="0">
                <a:ea typeface="ヒラギノ角ゴ Pro W3"/>
              </a:rPr>
              <a:t>ArcGIS.com using an iPad</a:t>
            </a:r>
          </a:p>
        </p:txBody>
      </p:sp>
      <p:pic>
        <p:nvPicPr>
          <p:cNvPr id="6"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7"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8"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5986" t="7762" r="15373" b="4393"/>
          <a:stretch/>
        </p:blipFill>
        <p:spPr>
          <a:xfrm>
            <a:off x="3236181" y="2409244"/>
            <a:ext cx="2671638" cy="3419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8742344"/>
      </p:ext>
    </p:extLst>
  </p:cSld>
  <p:clrMapOvr>
    <a:masterClrMapping/>
  </p:clrMapOvr>
  <p:transition spd="med" advTm="21474836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296" y="339271"/>
            <a:ext cx="8778239" cy="1117600"/>
          </a:xfrm>
        </p:spPr>
        <p:txBody>
          <a:bodyPr>
            <a:normAutofit/>
          </a:bodyPr>
          <a:lstStyle/>
          <a:p>
            <a:r>
              <a:rPr lang="en-US" sz="2800" dirty="0" smtClean="0"/>
              <a:t>Type in </a:t>
            </a:r>
            <a:r>
              <a:rPr lang="en-US" sz="2800" dirty="0" smtClean="0">
                <a:hlinkClick r:id="rId2"/>
              </a:rPr>
              <a:t>www.arcgis.com</a:t>
            </a:r>
            <a:r>
              <a:rPr lang="en-US" sz="2800" dirty="0" smtClean="0"/>
              <a:t> on your Safari browser; click Maps at the bottom center of the page</a:t>
            </a:r>
            <a:endParaRPr lang="en-US" sz="2800" dirty="0"/>
          </a:p>
        </p:txBody>
      </p:sp>
      <p:pic>
        <p:nvPicPr>
          <p:cNvPr id="8"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9"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0"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grpSp>
        <p:nvGrpSpPr>
          <p:cNvPr id="7" name="Group 6"/>
          <p:cNvGrpSpPr/>
          <p:nvPr/>
        </p:nvGrpSpPr>
        <p:grpSpPr>
          <a:xfrm>
            <a:off x="349861" y="1868542"/>
            <a:ext cx="4214192" cy="3800726"/>
            <a:chOff x="445273" y="1526649"/>
            <a:chExt cx="4214192" cy="3800726"/>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16100"/>
            <a:stretch/>
          </p:blipFill>
          <p:spPr>
            <a:xfrm>
              <a:off x="445273" y="1526649"/>
              <a:ext cx="4214192" cy="265176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37002"/>
            <a:stretch/>
          </p:blipFill>
          <p:spPr>
            <a:xfrm>
              <a:off x="448782" y="3339549"/>
              <a:ext cx="4207175" cy="1987826"/>
            </a:xfrm>
            <a:prstGeom prst="rect">
              <a:avLst/>
            </a:prstGeom>
            <a:ln>
              <a:noFill/>
            </a:ln>
            <a:effectLst>
              <a:outerShdw blurRad="292100" dist="139700" dir="2700000" algn="tl" rotWithShape="0">
                <a:srgbClr val="333333">
                  <a:alpha val="65000"/>
                </a:srgbClr>
              </a:outerShdw>
            </a:effectLst>
          </p:spPr>
        </p:pic>
      </p:gr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t="74507" r="44362" b="9366"/>
          <a:stretch/>
        </p:blipFill>
        <p:spPr>
          <a:xfrm>
            <a:off x="4878985" y="3134788"/>
            <a:ext cx="3950098" cy="858741"/>
          </a:xfrm>
          <a:prstGeom prst="rect">
            <a:avLst/>
          </a:prstGeom>
          <a:ln w="15875">
            <a:solidFill>
              <a:srgbClr val="FF0000"/>
            </a:solidFill>
          </a:ln>
          <a:effectLst>
            <a:outerShdw blurRad="292100" dist="139700" dir="2700000" algn="tl" rotWithShape="0">
              <a:srgbClr val="333333">
                <a:alpha val="65000"/>
              </a:srgbClr>
            </a:outerShdw>
          </a:effectLst>
        </p:spPr>
      </p:pic>
      <p:sp>
        <p:nvSpPr>
          <p:cNvPr id="12" name="Left Arrow 11"/>
          <p:cNvSpPr/>
          <p:nvPr/>
        </p:nvSpPr>
        <p:spPr bwMode="auto">
          <a:xfrm rot="9472817">
            <a:off x="2659122" y="4296137"/>
            <a:ext cx="2335734"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
        <p:nvSpPr>
          <p:cNvPr id="13" name="Rectangle 12"/>
          <p:cNvSpPr/>
          <p:nvPr/>
        </p:nvSpPr>
        <p:spPr bwMode="auto">
          <a:xfrm>
            <a:off x="349861" y="4882087"/>
            <a:ext cx="2321781" cy="47707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rgbClr val="FF0000"/>
                </a:solidFill>
              </a:ln>
              <a:noFill/>
              <a:effectLst/>
              <a:latin typeface="Times" charset="0"/>
            </a:endParaRPr>
          </a:p>
        </p:txBody>
      </p:sp>
      <p:sp>
        <p:nvSpPr>
          <p:cNvPr id="14" name="Rounded Rectangle 13"/>
          <p:cNvSpPr/>
          <p:nvPr/>
        </p:nvSpPr>
        <p:spPr bwMode="auto">
          <a:xfrm>
            <a:off x="7728672" y="3498560"/>
            <a:ext cx="365760" cy="22263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transition spd="med" advTm="21474836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144" y="242040"/>
            <a:ext cx="8229600" cy="1117600"/>
          </a:xfrm>
        </p:spPr>
        <p:txBody>
          <a:bodyPr/>
          <a:lstStyle/>
          <a:p>
            <a:r>
              <a:rPr lang="en-US" dirty="0" smtClean="0"/>
              <a:t>Create &amp; Sign In to Account</a:t>
            </a:r>
            <a:endParaRPr lang="en-US" dirty="0"/>
          </a:p>
        </p:txBody>
      </p:sp>
      <p:pic>
        <p:nvPicPr>
          <p:cNvPr id="9" name="Picture 5" descr="DiscoveringtheWorldthroughGIS.png"/>
          <p:cNvPicPr>
            <a:picLocks noChangeAspect="1"/>
          </p:cNvPicPr>
          <p:nvPr/>
        </p:nvPicPr>
        <p:blipFill>
          <a:blip r:embed="rId2"/>
          <a:srcRect/>
          <a:stretch>
            <a:fillRect/>
          </a:stretch>
        </p:blipFill>
        <p:spPr bwMode="auto">
          <a:xfrm>
            <a:off x="190911" y="6477000"/>
            <a:ext cx="4248150" cy="304800"/>
          </a:xfrm>
          <a:prstGeom prst="rect">
            <a:avLst/>
          </a:prstGeom>
          <a:noFill/>
          <a:ln w="9525">
            <a:noFill/>
            <a:miter lim="800000"/>
            <a:headEnd/>
            <a:tailEnd/>
          </a:ln>
        </p:spPr>
      </p:pic>
      <p:pic>
        <p:nvPicPr>
          <p:cNvPr id="10" name="Picture 6" descr="GISDayLogo_sRGB_sm.png"/>
          <p:cNvPicPr>
            <a:picLocks noChangeAspect="1"/>
          </p:cNvPicPr>
          <p:nvPr/>
        </p:nvPicPr>
        <p:blipFill>
          <a:blip r:embed="rId3"/>
          <a:srcRect/>
          <a:stretch>
            <a:fillRect/>
          </a:stretch>
        </p:blipFill>
        <p:spPr bwMode="auto">
          <a:xfrm>
            <a:off x="7696200" y="5931519"/>
            <a:ext cx="1109010" cy="549182"/>
          </a:xfrm>
          <a:prstGeom prst="rect">
            <a:avLst/>
          </a:prstGeom>
          <a:noFill/>
          <a:ln w="9525">
            <a:noFill/>
            <a:miter lim="800000"/>
            <a:headEnd/>
            <a:tailEnd/>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551"/>
          <a:stretch/>
        </p:blipFill>
        <p:spPr>
          <a:xfrm>
            <a:off x="153195" y="3554232"/>
            <a:ext cx="4291584" cy="2685951"/>
          </a:xfrm>
          <a:prstGeom prst="rect">
            <a:avLst/>
          </a:prstGeom>
          <a:ln>
            <a:noFill/>
          </a:ln>
          <a:effectLst>
            <a:outerShdw blurRad="292100" dist="139700" dir="2700000" algn="tl" rotWithShape="0">
              <a:srgbClr val="333333">
                <a:alpha val="65000"/>
              </a:srgbClr>
            </a:outerShdw>
          </a:effectLst>
        </p:spPr>
      </p:pic>
      <p:pic>
        <p:nvPicPr>
          <p:cNvPr id="11"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4772" t="16263" b="69903"/>
          <a:stretch/>
        </p:blipFill>
        <p:spPr>
          <a:xfrm>
            <a:off x="620200" y="1653871"/>
            <a:ext cx="2088071" cy="858742"/>
          </a:xfrm>
          <a:prstGeom prst="rect">
            <a:avLst/>
          </a:prstGeom>
          <a:ln w="15875">
            <a:solidFill>
              <a:srgbClr val="FF0000"/>
            </a:solidFill>
          </a:ln>
          <a:effectLst>
            <a:outerShdw blurRad="292100" dist="139700" dir="2700000" algn="tl" rotWithShape="0">
              <a:srgbClr val="333333">
                <a:alpha val="65000"/>
              </a:srgbClr>
            </a:outerShdw>
          </a:effectLst>
        </p:spPr>
      </p:pic>
      <p:sp>
        <p:nvSpPr>
          <p:cNvPr id="15" name="Rectangle 14"/>
          <p:cNvSpPr/>
          <p:nvPr/>
        </p:nvSpPr>
        <p:spPr bwMode="auto">
          <a:xfrm>
            <a:off x="3355450" y="3546268"/>
            <a:ext cx="1097284" cy="43733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solidFill>
                  <a:srgbClr val="FF0000"/>
                </a:solidFill>
              </a:ln>
              <a:noFill/>
              <a:effectLst/>
              <a:latin typeface="Times" charset="0"/>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6338"/>
          <a:stretch/>
        </p:blipFill>
        <p:spPr>
          <a:xfrm>
            <a:off x="4682243" y="1622079"/>
            <a:ext cx="4291584" cy="2692828"/>
          </a:xfrm>
          <a:prstGeom prst="rect">
            <a:avLst/>
          </a:prstGeom>
          <a:ln>
            <a:noFill/>
          </a:ln>
          <a:effectLst>
            <a:outerShdw blurRad="292100" dist="139700" dir="2700000" algn="tl" rotWithShape="0">
              <a:srgbClr val="333333">
                <a:alpha val="65000"/>
              </a:srgbClr>
            </a:outerShdw>
          </a:effectLst>
        </p:spPr>
      </p:pic>
      <p:sp>
        <p:nvSpPr>
          <p:cNvPr id="16" name="Rounded Rectangle 15"/>
          <p:cNvSpPr/>
          <p:nvPr/>
        </p:nvSpPr>
        <p:spPr bwMode="auto">
          <a:xfrm>
            <a:off x="5550013" y="4158545"/>
            <a:ext cx="652003" cy="198769"/>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7" name="Left Arrow 16"/>
          <p:cNvSpPr/>
          <p:nvPr/>
        </p:nvSpPr>
        <p:spPr bwMode="auto">
          <a:xfrm rot="3479961">
            <a:off x="2441701" y="2889120"/>
            <a:ext cx="1169856"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
        <p:nvSpPr>
          <p:cNvPr id="18" name="Rounded Rectangle 17"/>
          <p:cNvSpPr/>
          <p:nvPr/>
        </p:nvSpPr>
        <p:spPr bwMode="auto">
          <a:xfrm>
            <a:off x="2235645" y="1726743"/>
            <a:ext cx="451895" cy="22263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86701" r="54428" b="1"/>
          <a:stretch/>
        </p:blipFill>
        <p:spPr>
          <a:xfrm>
            <a:off x="4945962" y="4905956"/>
            <a:ext cx="3772331" cy="825595"/>
          </a:xfrm>
          <a:prstGeom prst="rect">
            <a:avLst/>
          </a:prstGeom>
          <a:ln w="15875">
            <a:solidFill>
              <a:srgbClr val="FF0000"/>
            </a:solidFill>
          </a:ln>
          <a:effectLst>
            <a:outerShdw blurRad="292100" dist="139700" dir="2700000" algn="tl" rotWithShape="0">
              <a:srgbClr val="333333">
                <a:alpha val="65000"/>
              </a:srgbClr>
            </a:outerShdw>
          </a:effectLst>
        </p:spPr>
      </p:pic>
      <p:sp>
        <p:nvSpPr>
          <p:cNvPr id="14" name="Left Arrow 13"/>
          <p:cNvSpPr/>
          <p:nvPr/>
        </p:nvSpPr>
        <p:spPr bwMode="auto">
          <a:xfrm rot="13304049">
            <a:off x="6122690" y="4510333"/>
            <a:ext cx="736607"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
        <p:nvSpPr>
          <p:cNvPr id="20" name="Rounded Rectangle 19"/>
          <p:cNvSpPr/>
          <p:nvPr/>
        </p:nvSpPr>
        <p:spPr bwMode="auto">
          <a:xfrm>
            <a:off x="6672472" y="5424128"/>
            <a:ext cx="1119806" cy="38827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3" name="Rounded Rectangle 2"/>
          <p:cNvSpPr/>
          <p:nvPr/>
        </p:nvSpPr>
        <p:spPr bwMode="auto">
          <a:xfrm>
            <a:off x="4874150" y="3188473"/>
            <a:ext cx="1208598" cy="240527"/>
          </a:xfrm>
          <a:prstGeom prst="round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transition spd="med" advTm="21474836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repeatCount="indefinite" fill="hold" grpId="1" nodeType="clickEffect">
                                  <p:stCondLst>
                                    <p:cond delay="0"/>
                                  </p:stCondLst>
                                  <p:endCondLst>
                                    <p:cond evt="onNext" delay="0">
                                      <p:tgtEl>
                                        <p:sldTgt/>
                                      </p:tgtEl>
                                    </p:cond>
                                  </p:end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4" grpId="0" animBg="1"/>
      <p:bldP spid="20" grpId="0" animBg="1"/>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498475" y="412750"/>
            <a:ext cx="8229600" cy="1117600"/>
          </a:xfrm>
        </p:spPr>
        <p:txBody>
          <a:bodyPr/>
          <a:lstStyle/>
          <a:p>
            <a:pPr>
              <a:defRPr/>
            </a:pPr>
            <a:r>
              <a:rPr lang="en-US" b="0" dirty="0" smtClean="0">
                <a:effectLst>
                  <a:outerShdw blurRad="38100" dist="38100" dir="2700000" algn="tl">
                    <a:srgbClr val="000000">
                      <a:alpha val="43137"/>
                    </a:srgbClr>
                  </a:outerShdw>
                </a:effectLst>
                <a:cs typeface="+mj-cs"/>
              </a:rPr>
              <a:t>Introductions</a:t>
            </a:r>
          </a:p>
        </p:txBody>
      </p:sp>
      <p:sp>
        <p:nvSpPr>
          <p:cNvPr id="29701" name="Rectangle 5"/>
          <p:cNvSpPr>
            <a:spLocks noGrp="1" noChangeArrowheads="1"/>
          </p:cNvSpPr>
          <p:nvPr>
            <p:ph type="body" idx="1"/>
          </p:nvPr>
        </p:nvSpPr>
        <p:spPr>
          <a:xfrm>
            <a:off x="460375" y="1866900"/>
            <a:ext cx="8229600" cy="4267200"/>
          </a:xfrm>
        </p:spPr>
        <p:txBody>
          <a:bodyPr/>
          <a:lstStyle/>
          <a:p>
            <a:pPr>
              <a:buFontTx/>
              <a:buNone/>
              <a:defRPr/>
            </a:pPr>
            <a:r>
              <a:rPr lang="en-US" dirty="0" smtClean="0">
                <a:cs typeface="+mn-cs"/>
              </a:rPr>
              <a:t/>
            </a:r>
            <a:br>
              <a:rPr lang="en-US" dirty="0" smtClean="0">
                <a:cs typeface="+mn-cs"/>
              </a:rPr>
            </a:br>
            <a:endParaRPr lang="en-US" dirty="0" smtClean="0">
              <a:cs typeface="+mn-cs"/>
            </a:endParaRPr>
          </a:p>
        </p:txBody>
      </p:sp>
      <p:sp>
        <p:nvSpPr>
          <p:cNvPr id="7" name="Rectangle 5"/>
          <p:cNvSpPr txBox="1">
            <a:spLocks noChangeArrowheads="1"/>
          </p:cNvSpPr>
          <p:nvPr/>
        </p:nvSpPr>
        <p:spPr bwMode="auto">
          <a:xfrm>
            <a:off x="469900" y="1705610"/>
            <a:ext cx="8229600" cy="4095750"/>
          </a:xfrm>
          <a:prstGeom prst="rect">
            <a:avLst/>
          </a:prstGeom>
          <a:noFill/>
          <a:ln w="9525">
            <a:noFill/>
            <a:miter lim="800000"/>
            <a:headEnd/>
            <a:tailEnd/>
          </a:ln>
          <a:effectLst>
            <a:outerShdw dist="38100" dir="2700000" rotWithShape="0">
              <a:srgbClr val="808080">
                <a:alpha val="42999"/>
              </a:srgbClr>
            </a:outerShdw>
          </a:effectLst>
        </p:spPr>
        <p:txBody>
          <a:bodyPr/>
          <a:lstStyle/>
          <a:p>
            <a:pPr eaLnBrk="0" hangingPunct="0"/>
            <a:r>
              <a:rPr lang="en-US" sz="3600" b="1" u="sng" dirty="0" smtClean="0">
                <a:solidFill>
                  <a:schemeClr val="bg1"/>
                </a:solidFill>
              </a:rPr>
              <a:t>Richard Helfst</a:t>
            </a:r>
          </a:p>
          <a:p>
            <a:pPr eaLnBrk="0" hangingPunct="0"/>
            <a:r>
              <a:rPr lang="en-US" sz="3200" b="1" dirty="0" smtClean="0">
                <a:solidFill>
                  <a:schemeClr val="bg1"/>
                </a:solidFill>
              </a:rPr>
              <a:t>	</a:t>
            </a:r>
            <a:r>
              <a:rPr lang="en-US" sz="2800" dirty="0" smtClean="0">
                <a:solidFill>
                  <a:schemeClr val="bg1"/>
                </a:solidFill>
                <a:effectLst>
                  <a:outerShdw blurRad="38100" dist="38100" dir="2700000" algn="tl">
                    <a:srgbClr val="000000">
                      <a:alpha val="43137"/>
                    </a:srgbClr>
                  </a:outerShdw>
                </a:effectLst>
                <a:latin typeface="Arial" charset="0"/>
              </a:rPr>
              <a:t>Lake Co. Board of County Commissioners</a:t>
            </a:r>
          </a:p>
          <a:p>
            <a:pPr eaLnBrk="0" hangingPunct="0"/>
            <a:endParaRPr lang="en-US" sz="2800" dirty="0" smtClean="0">
              <a:solidFill>
                <a:schemeClr val="bg1"/>
              </a:solidFill>
              <a:effectLst>
                <a:outerShdw blurRad="38100" dist="38100" dir="2700000" algn="tl">
                  <a:srgbClr val="000000">
                    <a:alpha val="43137"/>
                  </a:srgbClr>
                </a:outerShdw>
              </a:effectLst>
              <a:latin typeface="Arial" charset="0"/>
            </a:endParaRPr>
          </a:p>
          <a:p>
            <a:pPr eaLnBrk="0" hangingPunct="0"/>
            <a:r>
              <a:rPr lang="en-US" sz="3600" b="1" u="sng" dirty="0" smtClean="0">
                <a:solidFill>
                  <a:schemeClr val="bg1"/>
                </a:solidFill>
              </a:rPr>
              <a:t>Ben Garcia</a:t>
            </a:r>
            <a:endParaRPr lang="en-US" sz="3600" b="1" u="sng" dirty="0">
              <a:solidFill>
                <a:schemeClr val="bg1"/>
              </a:solidFill>
            </a:endParaRPr>
          </a:p>
          <a:p>
            <a:pPr eaLnBrk="0" hangingPunct="0"/>
            <a:r>
              <a:rPr lang="en-US" sz="3200" dirty="0">
                <a:solidFill>
                  <a:schemeClr val="bg1"/>
                </a:solidFill>
              </a:rPr>
              <a:t>  </a:t>
            </a:r>
            <a:r>
              <a:rPr lang="en-US" sz="2800" dirty="0">
                <a:solidFill>
                  <a:schemeClr val="bg1"/>
                </a:solidFill>
                <a:latin typeface="Arial" charset="0"/>
              </a:rPr>
              <a:t> 	</a:t>
            </a:r>
            <a:r>
              <a:rPr lang="en-US" sz="2800" dirty="0" smtClean="0">
                <a:solidFill>
                  <a:schemeClr val="bg1"/>
                </a:solidFill>
                <a:effectLst>
                  <a:outerShdw blurRad="38100" dist="38100" dir="2700000" algn="tl">
                    <a:srgbClr val="000000">
                      <a:alpha val="43137"/>
                    </a:srgbClr>
                  </a:outerShdw>
                </a:effectLst>
                <a:latin typeface="Arial" charset="0"/>
              </a:rPr>
              <a:t>Lake County Water Authority</a:t>
            </a:r>
          </a:p>
          <a:p>
            <a:pPr eaLnBrk="0" hangingPunct="0"/>
            <a:endParaRPr lang="en-US" sz="2800" dirty="0">
              <a:solidFill>
                <a:schemeClr val="bg1"/>
              </a:solidFill>
              <a:effectLst>
                <a:outerShdw blurRad="38100" dist="38100" dir="2700000" algn="tl">
                  <a:srgbClr val="000000">
                    <a:alpha val="43137"/>
                  </a:srgbClr>
                </a:outerShdw>
              </a:effectLst>
              <a:latin typeface="Arial" charset="0"/>
            </a:endParaRPr>
          </a:p>
          <a:p>
            <a:pPr eaLnBrk="0" hangingPunct="0"/>
            <a:r>
              <a:rPr lang="en-US" sz="3200" b="1" u="sng" dirty="0" smtClean="0">
                <a:solidFill>
                  <a:schemeClr val="bg1"/>
                </a:solidFill>
              </a:rPr>
              <a:t>Will Davis</a:t>
            </a:r>
            <a:endParaRPr lang="en-US" sz="3200" b="1" u="sng" dirty="0">
              <a:solidFill>
                <a:schemeClr val="bg1"/>
              </a:solidFill>
            </a:endParaRPr>
          </a:p>
          <a:p>
            <a:pPr eaLnBrk="0" hangingPunct="0"/>
            <a:r>
              <a:rPr lang="en-US" sz="2800" dirty="0">
                <a:solidFill>
                  <a:schemeClr val="bg1"/>
                </a:solidFill>
              </a:rPr>
              <a:t>  </a:t>
            </a:r>
            <a:r>
              <a:rPr lang="en-US" dirty="0">
                <a:solidFill>
                  <a:schemeClr val="bg1"/>
                </a:solidFill>
                <a:latin typeface="Arial" charset="0"/>
              </a:rPr>
              <a:t> 	</a:t>
            </a:r>
            <a:r>
              <a:rPr lang="en-US" sz="2800" dirty="0">
                <a:solidFill>
                  <a:schemeClr val="bg1"/>
                </a:solidFill>
                <a:effectLst>
                  <a:outerShdw blurRad="38100" dist="38100" dir="2700000" algn="tl">
                    <a:srgbClr val="000000">
                      <a:alpha val="43137"/>
                    </a:srgbClr>
                  </a:outerShdw>
                </a:effectLst>
                <a:latin typeface="Arial" charset="0"/>
              </a:rPr>
              <a:t>Lake County </a:t>
            </a:r>
            <a:r>
              <a:rPr lang="en-US" sz="2800" dirty="0" smtClean="0">
                <a:solidFill>
                  <a:schemeClr val="bg1"/>
                </a:solidFill>
                <a:effectLst>
                  <a:outerShdw blurRad="38100" dist="38100" dir="2700000" algn="tl">
                    <a:srgbClr val="000000">
                      <a:alpha val="43137"/>
                    </a:srgbClr>
                  </a:outerShdw>
                </a:effectLst>
                <a:latin typeface="Arial" charset="0"/>
              </a:rPr>
              <a:t>Schools</a:t>
            </a:r>
            <a:endParaRPr lang="en-US" sz="2800" dirty="0">
              <a:solidFill>
                <a:schemeClr val="bg1"/>
              </a:solidFill>
              <a:effectLst>
                <a:outerShdw blurRad="38100" dist="38100" dir="2700000" algn="tl">
                  <a:srgbClr val="C0C0C0"/>
                </a:outerShdw>
              </a:effectLst>
              <a:latin typeface="Arial" charset="0"/>
            </a:endParaRPr>
          </a:p>
          <a:p>
            <a:pPr eaLnBrk="0" hangingPunct="0"/>
            <a:endParaRPr lang="en-US" dirty="0">
              <a:solidFill>
                <a:schemeClr val="bg1"/>
              </a:solidFill>
              <a:effectLst>
                <a:outerShdw blurRad="38100" dist="38100" dir="2700000" algn="tl">
                  <a:srgbClr val="C0C0C0"/>
                </a:outerShdw>
              </a:effectLst>
              <a:latin typeface="Arial" charset="0"/>
            </a:endParaRPr>
          </a:p>
        </p:txBody>
      </p:sp>
      <p:pic>
        <p:nvPicPr>
          <p:cNvPr id="8"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9"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0"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Tree>
    <p:extLst>
      <p:ext uri="{BB962C8B-B14F-4D97-AF65-F5344CB8AC3E}">
        <p14:creationId xmlns:p14="http://schemas.microsoft.com/office/powerpoint/2010/main" val="454338728"/>
      </p:ext>
    </p:extLst>
  </p:cSld>
  <p:clrMapOvr>
    <a:masterClrMapping/>
  </p:clrMapOvr>
  <p:transition spd="med" advTm="2147483640">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7" y="241490"/>
            <a:ext cx="8229600" cy="1117600"/>
          </a:xfrm>
        </p:spPr>
        <p:txBody>
          <a:bodyPr>
            <a:normAutofit fontScale="90000"/>
          </a:bodyPr>
          <a:lstStyle/>
          <a:p>
            <a:r>
              <a:rPr lang="en-US" dirty="0" smtClean="0"/>
              <a:t>Confirm that you are Signed In</a:t>
            </a:r>
            <a:endParaRPr lang="en-US" dirty="0"/>
          </a:p>
        </p:txBody>
      </p:sp>
      <p:sp>
        <p:nvSpPr>
          <p:cNvPr id="11" name="Right Arrow 10"/>
          <p:cNvSpPr/>
          <p:nvPr/>
        </p:nvSpPr>
        <p:spPr bwMode="auto">
          <a:xfrm rot="13208736">
            <a:off x="1880839" y="3298237"/>
            <a:ext cx="2316532" cy="241506"/>
          </a:xfrm>
          <a:prstGeom prst="rightArrow">
            <a:avLst/>
          </a:prstGeom>
          <a:solidFill>
            <a:srgbClr val="3366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solidFill>
                <a:schemeClr val="tx1"/>
              </a:solidFill>
              <a:effectLst/>
              <a:latin typeface="Times" charset="0"/>
            </a:endParaRPr>
          </a:p>
        </p:txBody>
      </p:sp>
      <p:pic>
        <p:nvPicPr>
          <p:cNvPr id="15" name="Picture 5" descr="DiscoveringtheWorldthroughGIS.png"/>
          <p:cNvPicPr>
            <a:picLocks noChangeAspect="1"/>
          </p:cNvPicPr>
          <p:nvPr/>
        </p:nvPicPr>
        <p:blipFill>
          <a:blip r:embed="rId2"/>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3"/>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4"/>
          <a:srcRect/>
          <a:stretch>
            <a:fillRect/>
          </a:stretch>
        </p:blipFill>
        <p:spPr bwMode="auto">
          <a:xfrm>
            <a:off x="6608635" y="6477000"/>
            <a:ext cx="2406649" cy="381000"/>
          </a:xfrm>
          <a:prstGeom prst="rect">
            <a:avLst/>
          </a:prstGeom>
          <a:noFill/>
          <a:ln w="9525">
            <a:noFill/>
            <a:miter lim="800000"/>
            <a:headEnd/>
            <a:tailEnd/>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6360"/>
          <a:stretch/>
        </p:blipFill>
        <p:spPr>
          <a:xfrm>
            <a:off x="1431679" y="1781099"/>
            <a:ext cx="6280641" cy="3939873"/>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bwMode="auto">
          <a:xfrm>
            <a:off x="5853488" y="1765189"/>
            <a:ext cx="1859277" cy="20673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8682" t="15783" r="-273" b="79848"/>
          <a:stretch/>
        </p:blipFill>
        <p:spPr>
          <a:xfrm>
            <a:off x="3453274" y="3864333"/>
            <a:ext cx="3833460" cy="397566"/>
          </a:xfrm>
          <a:prstGeom prst="rect">
            <a:avLst/>
          </a:prstGeom>
          <a:ln w="15875">
            <a:solidFill>
              <a:srgbClr val="FF0000"/>
            </a:solidFill>
          </a:ln>
          <a:effectLst>
            <a:outerShdw blurRad="292100" dist="139700" dir="2700000" algn="tl" rotWithShape="0">
              <a:srgbClr val="333333">
                <a:alpha val="65000"/>
              </a:srgbClr>
            </a:outerShdw>
          </a:effectLst>
        </p:spPr>
      </p:pic>
      <p:sp>
        <p:nvSpPr>
          <p:cNvPr id="18" name="Left Arrow 17"/>
          <p:cNvSpPr/>
          <p:nvPr/>
        </p:nvSpPr>
        <p:spPr bwMode="auto">
          <a:xfrm rot="18532042">
            <a:off x="4949098" y="2785388"/>
            <a:ext cx="2335734"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Tree>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116"/>
          <a:stretch/>
        </p:blipFill>
        <p:spPr>
          <a:xfrm>
            <a:off x="1450845" y="1741334"/>
            <a:ext cx="6242304" cy="392722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43267" y="241490"/>
            <a:ext cx="8229600" cy="1117600"/>
          </a:xfrm>
        </p:spPr>
        <p:txBody>
          <a:bodyPr>
            <a:normAutofit fontScale="90000"/>
          </a:bodyPr>
          <a:lstStyle/>
          <a:p>
            <a:r>
              <a:rPr lang="en-US" dirty="0" smtClean="0"/>
              <a:t>Select “New Map” at top left in ArcGIS Explorer Online</a:t>
            </a:r>
            <a:endParaRPr lang="en-US" dirty="0"/>
          </a:p>
        </p:txBody>
      </p:sp>
      <p:pic>
        <p:nvPicPr>
          <p:cNvPr id="15"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
        <p:nvSpPr>
          <p:cNvPr id="13" name="Rounded Rectangle 12"/>
          <p:cNvSpPr/>
          <p:nvPr/>
        </p:nvSpPr>
        <p:spPr bwMode="auto">
          <a:xfrm>
            <a:off x="5901195" y="1884459"/>
            <a:ext cx="1692300" cy="112908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8" name="Left Arrow 17"/>
          <p:cNvSpPr/>
          <p:nvPr/>
        </p:nvSpPr>
        <p:spPr bwMode="auto">
          <a:xfrm rot="19895208">
            <a:off x="3724594" y="3405591"/>
            <a:ext cx="2335734"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71251" t="18634" r="1745" b="56909"/>
          <a:stretch/>
        </p:blipFill>
        <p:spPr>
          <a:xfrm>
            <a:off x="707662" y="4063115"/>
            <a:ext cx="3148716" cy="2138749"/>
          </a:xfrm>
          <a:prstGeom prst="rect">
            <a:avLst/>
          </a:prstGeom>
          <a:ln w="15875">
            <a:solidFill>
              <a:srgbClr val="FF0000"/>
            </a:solidFill>
          </a:ln>
          <a:effectLst>
            <a:outerShdw blurRad="292100" dist="139700" dir="2700000" algn="tl" rotWithShape="0">
              <a:srgbClr val="333333">
                <a:alpha val="65000"/>
              </a:srgbClr>
            </a:outerShdw>
          </a:effectLst>
        </p:spPr>
      </p:pic>
      <p:sp>
        <p:nvSpPr>
          <p:cNvPr id="19" name="Rounded Rectangle 18"/>
          <p:cNvSpPr/>
          <p:nvPr/>
        </p:nvSpPr>
        <p:spPr bwMode="auto">
          <a:xfrm>
            <a:off x="758026" y="4191663"/>
            <a:ext cx="1205943" cy="467802"/>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2205641089"/>
      </p:ext>
    </p:extLst>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232"/>
          <a:stretch/>
        </p:blipFill>
        <p:spPr>
          <a:xfrm>
            <a:off x="1450848" y="1738446"/>
            <a:ext cx="6242304" cy="392179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43267" y="241490"/>
            <a:ext cx="8229600" cy="1117600"/>
          </a:xfrm>
        </p:spPr>
        <p:txBody>
          <a:bodyPr>
            <a:normAutofit/>
          </a:bodyPr>
          <a:lstStyle/>
          <a:p>
            <a:r>
              <a:rPr lang="en-US" dirty="0" smtClean="0"/>
              <a:t>Search Results Page</a:t>
            </a:r>
            <a:endParaRPr lang="en-US" dirty="0"/>
          </a:p>
        </p:txBody>
      </p:sp>
      <p:pic>
        <p:nvPicPr>
          <p:cNvPr id="15"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
        <p:nvSpPr>
          <p:cNvPr id="13" name="Rounded Rectangle 12"/>
          <p:cNvSpPr/>
          <p:nvPr/>
        </p:nvSpPr>
        <p:spPr bwMode="auto">
          <a:xfrm>
            <a:off x="2720676" y="3283888"/>
            <a:ext cx="2813431" cy="112908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0938" t="49894" r="34989" b="30065"/>
          <a:stretch/>
        </p:blipFill>
        <p:spPr>
          <a:xfrm>
            <a:off x="270344" y="4850296"/>
            <a:ext cx="3946034" cy="1345757"/>
          </a:xfrm>
          <a:prstGeom prst="rect">
            <a:avLst/>
          </a:prstGeom>
          <a:ln>
            <a:noFill/>
          </a:ln>
          <a:effectLst>
            <a:outerShdw blurRad="292100" dist="139700" dir="2700000" algn="tl" rotWithShape="0">
              <a:srgbClr val="333333">
                <a:alpha val="65000"/>
              </a:srgbClr>
            </a:outerShdw>
          </a:effectLst>
        </p:spPr>
      </p:pic>
      <p:sp>
        <p:nvSpPr>
          <p:cNvPr id="19" name="Rounded Rectangle 18"/>
          <p:cNvSpPr/>
          <p:nvPr/>
        </p:nvSpPr>
        <p:spPr bwMode="auto">
          <a:xfrm>
            <a:off x="376366" y="5088835"/>
            <a:ext cx="1182090" cy="890546"/>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8" name="Left Arrow 17"/>
          <p:cNvSpPr/>
          <p:nvPr/>
        </p:nvSpPr>
        <p:spPr bwMode="auto">
          <a:xfrm rot="19713790">
            <a:off x="1461139" y="4613985"/>
            <a:ext cx="1367392"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
        <p:nvSpPr>
          <p:cNvPr id="5" name="Rectangle 4"/>
          <p:cNvSpPr/>
          <p:nvPr/>
        </p:nvSpPr>
        <p:spPr>
          <a:xfrm>
            <a:off x="519518" y="5125540"/>
            <a:ext cx="885179" cy="830997"/>
          </a:xfrm>
          <a:prstGeom prst="rect">
            <a:avLst/>
          </a:prstGeom>
          <a:noFill/>
        </p:spPr>
        <p:txBody>
          <a:bodyPr wrap="none" lIns="91440" tIns="45720" rIns="91440" bIns="45720">
            <a:spAutoFit/>
          </a:bodyPr>
          <a:lstStyle/>
          <a:p>
            <a:pPr algn="ctr"/>
            <a:r>
              <a:rPr lang="en-US"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Click</a:t>
            </a:r>
          </a:p>
          <a:p>
            <a:pPr algn="ct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a:t>
            </a:r>
            <a:endPar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710000848"/>
      </p:ext>
    </p:extLst>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repeatCount="indefinite" fill="hold" grpId="1" nodeType="clickEffect">
                                  <p:stCondLst>
                                    <p:cond delay="0"/>
                                  </p:stCondLst>
                                  <p:endCondLst>
                                    <p:cond evt="onNext" delay="0">
                                      <p:tgtEl>
                                        <p:sldTgt/>
                                      </p:tgtEl>
                                    </p:cond>
                                  </p:endCondLst>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8" grpId="0" animBg="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232"/>
          <a:stretch/>
        </p:blipFill>
        <p:spPr>
          <a:xfrm>
            <a:off x="1450848" y="1741333"/>
            <a:ext cx="6242304" cy="392179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43267" y="241490"/>
            <a:ext cx="8229600" cy="1117600"/>
          </a:xfrm>
        </p:spPr>
        <p:txBody>
          <a:bodyPr>
            <a:normAutofit/>
          </a:bodyPr>
          <a:lstStyle/>
          <a:p>
            <a:r>
              <a:rPr lang="en-US" dirty="0" smtClean="0"/>
              <a:t>Map Details</a:t>
            </a:r>
            <a:endParaRPr lang="en-US" dirty="0"/>
          </a:p>
        </p:txBody>
      </p:sp>
      <p:pic>
        <p:nvPicPr>
          <p:cNvPr id="15"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
        <p:nvSpPr>
          <p:cNvPr id="13" name="Rounded Rectangle 12"/>
          <p:cNvSpPr/>
          <p:nvPr/>
        </p:nvSpPr>
        <p:spPr bwMode="auto">
          <a:xfrm>
            <a:off x="1321247" y="1971923"/>
            <a:ext cx="1708199" cy="162206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8" name="Left Arrow 17"/>
          <p:cNvSpPr/>
          <p:nvPr/>
        </p:nvSpPr>
        <p:spPr bwMode="auto">
          <a:xfrm rot="11750022">
            <a:off x="2980725" y="2907121"/>
            <a:ext cx="1623580"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21299" r="74605" b="44394"/>
          <a:stretch/>
        </p:blipFill>
        <p:spPr>
          <a:xfrm>
            <a:off x="4572000" y="3148654"/>
            <a:ext cx="2793823" cy="2830726"/>
          </a:xfrm>
          <a:prstGeom prst="rect">
            <a:avLst/>
          </a:prstGeom>
          <a:ln w="15875">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3557653"/>
      </p:ext>
    </p:extLst>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232"/>
          <a:stretch/>
        </p:blipFill>
        <p:spPr>
          <a:xfrm>
            <a:off x="1447140" y="1749285"/>
            <a:ext cx="6242304" cy="392179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43267" y="241490"/>
            <a:ext cx="8229600" cy="1117600"/>
          </a:xfrm>
        </p:spPr>
        <p:txBody>
          <a:bodyPr>
            <a:normAutofit/>
          </a:bodyPr>
          <a:lstStyle/>
          <a:p>
            <a:r>
              <a:rPr lang="en-US" dirty="0" smtClean="0"/>
              <a:t>Map Layer Control</a:t>
            </a:r>
            <a:endParaRPr lang="en-US" dirty="0"/>
          </a:p>
        </p:txBody>
      </p:sp>
      <p:pic>
        <p:nvPicPr>
          <p:cNvPr id="15"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
        <p:nvSpPr>
          <p:cNvPr id="13" name="Rounded Rectangle 12"/>
          <p:cNvSpPr/>
          <p:nvPr/>
        </p:nvSpPr>
        <p:spPr bwMode="auto">
          <a:xfrm>
            <a:off x="1321247" y="1971923"/>
            <a:ext cx="1708199" cy="357808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8" name="Left Arrow 17"/>
          <p:cNvSpPr/>
          <p:nvPr/>
        </p:nvSpPr>
        <p:spPr bwMode="auto">
          <a:xfrm rot="10800000">
            <a:off x="3053299" y="3622738"/>
            <a:ext cx="1542553"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0540" r="75055" b="2354"/>
          <a:stretch/>
        </p:blipFill>
        <p:spPr>
          <a:xfrm>
            <a:off x="4636937" y="1355263"/>
            <a:ext cx="2145525" cy="4973975"/>
          </a:xfrm>
          <a:prstGeom prst="rect">
            <a:avLst/>
          </a:prstGeom>
          <a:ln w="15875">
            <a:solidFill>
              <a:srgbClr val="FF0000"/>
            </a:solidFill>
          </a:ln>
          <a:effectLst>
            <a:outerShdw blurRad="292100" dist="139700" dir="2700000" algn="tl" rotWithShape="0">
              <a:srgbClr val="333333">
                <a:alpha val="65000"/>
              </a:srgbClr>
            </a:outerShdw>
          </a:effectLst>
        </p:spPr>
      </p:pic>
      <p:sp>
        <p:nvSpPr>
          <p:cNvPr id="12" name="Rounded Rectangle 11"/>
          <p:cNvSpPr/>
          <p:nvPr/>
        </p:nvSpPr>
        <p:spPr bwMode="auto">
          <a:xfrm>
            <a:off x="4654168" y="3069203"/>
            <a:ext cx="1412677" cy="231913"/>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678449166"/>
      </p:ext>
    </p:extLst>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7" y="241490"/>
            <a:ext cx="8229600" cy="1117600"/>
          </a:xfrm>
        </p:spPr>
        <p:txBody>
          <a:bodyPr>
            <a:normAutofit/>
          </a:bodyPr>
          <a:lstStyle/>
          <a:p>
            <a:r>
              <a:rPr lang="en-US" dirty="0" smtClean="0"/>
              <a:t>Map Layer Control Results</a:t>
            </a:r>
            <a:endParaRPr lang="en-US" dirty="0"/>
          </a:p>
        </p:txBody>
      </p:sp>
      <p:pic>
        <p:nvPicPr>
          <p:cNvPr id="15" name="Picture 5" descr="DiscoveringtheWorldthroughGIS.png"/>
          <p:cNvPicPr>
            <a:picLocks noChangeAspect="1"/>
          </p:cNvPicPr>
          <p:nvPr/>
        </p:nvPicPr>
        <p:blipFill>
          <a:blip r:embed="rId2"/>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3"/>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4"/>
          <a:srcRect/>
          <a:stretch>
            <a:fillRect/>
          </a:stretch>
        </p:blipFill>
        <p:spPr bwMode="auto">
          <a:xfrm>
            <a:off x="6608635" y="6477000"/>
            <a:ext cx="2406649" cy="381000"/>
          </a:xfrm>
          <a:prstGeom prst="rect">
            <a:avLst/>
          </a:prstGeom>
          <a:noFill/>
          <a:ln w="9525">
            <a:noFill/>
            <a:miter lim="800000"/>
            <a:headEnd/>
            <a:tailEnd/>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6232"/>
          <a:stretch/>
        </p:blipFill>
        <p:spPr>
          <a:xfrm>
            <a:off x="1450848" y="1757237"/>
            <a:ext cx="6242304" cy="3921790"/>
          </a:xfrm>
          <a:prstGeom prst="rect">
            <a:avLst/>
          </a:prstGeom>
        </p:spPr>
      </p:pic>
    </p:spTree>
    <p:extLst>
      <p:ext uri="{BB962C8B-B14F-4D97-AF65-F5344CB8AC3E}">
        <p14:creationId xmlns:p14="http://schemas.microsoft.com/office/powerpoint/2010/main" val="186660768"/>
      </p:ext>
    </p:extLst>
  </p:cSld>
  <p:clrMapOvr>
    <a:masterClrMapping/>
  </p:clrMapOvr>
  <p:transition spd="med" advTm="2147483640">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7" y="241490"/>
            <a:ext cx="8229600" cy="1117600"/>
          </a:xfrm>
        </p:spPr>
        <p:txBody>
          <a:bodyPr>
            <a:normAutofit/>
          </a:bodyPr>
          <a:lstStyle/>
          <a:p>
            <a:r>
              <a:rPr lang="en-US" dirty="0" smtClean="0"/>
              <a:t>Feature Identification</a:t>
            </a:r>
            <a:endParaRPr lang="en-US" dirty="0"/>
          </a:p>
        </p:txBody>
      </p:sp>
      <p:pic>
        <p:nvPicPr>
          <p:cNvPr id="15" name="Picture 5" descr="DiscoveringtheWorldthroughGIS.png"/>
          <p:cNvPicPr>
            <a:picLocks noChangeAspect="1"/>
          </p:cNvPicPr>
          <p:nvPr/>
        </p:nvPicPr>
        <p:blipFill>
          <a:blip r:embed="rId2"/>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3"/>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4"/>
          <a:srcRect/>
          <a:stretch>
            <a:fillRect/>
          </a:stretch>
        </p:blipFill>
        <p:spPr bwMode="auto">
          <a:xfrm>
            <a:off x="6608635" y="6477000"/>
            <a:ext cx="2406649" cy="381000"/>
          </a:xfrm>
          <a:prstGeom prst="rect">
            <a:avLst/>
          </a:prstGeom>
          <a:noFill/>
          <a:ln w="9525">
            <a:noFill/>
            <a:miter lim="800000"/>
            <a:headEnd/>
            <a:tailEnd/>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6232"/>
          <a:stretch/>
        </p:blipFill>
        <p:spPr>
          <a:xfrm>
            <a:off x="1450848" y="1757237"/>
            <a:ext cx="6242304" cy="3921790"/>
          </a:xfrm>
          <a:prstGeom prst="rect">
            <a:avLst/>
          </a:prstGeom>
        </p:spPr>
      </p:pic>
      <p:sp>
        <p:nvSpPr>
          <p:cNvPr id="7" name="Rounded Rectangle 6"/>
          <p:cNvSpPr/>
          <p:nvPr/>
        </p:nvSpPr>
        <p:spPr bwMode="auto">
          <a:xfrm>
            <a:off x="4821146" y="3721210"/>
            <a:ext cx="283592" cy="231913"/>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8" name="Left Arrow 7"/>
          <p:cNvSpPr/>
          <p:nvPr/>
        </p:nvSpPr>
        <p:spPr bwMode="auto">
          <a:xfrm rot="12880480">
            <a:off x="3419059" y="3161563"/>
            <a:ext cx="1542553"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Tree>
    <p:extLst>
      <p:ext uri="{BB962C8B-B14F-4D97-AF65-F5344CB8AC3E}">
        <p14:creationId xmlns:p14="http://schemas.microsoft.com/office/powerpoint/2010/main" val="915361929"/>
      </p:ext>
    </p:extLst>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7" y="241490"/>
            <a:ext cx="8229600" cy="1117600"/>
          </a:xfrm>
        </p:spPr>
        <p:txBody>
          <a:bodyPr>
            <a:normAutofit/>
          </a:bodyPr>
          <a:lstStyle/>
          <a:p>
            <a:r>
              <a:rPr lang="en-US" dirty="0" smtClean="0"/>
              <a:t>Attribute Table Popup</a:t>
            </a:r>
            <a:endParaRPr lang="en-US" dirty="0"/>
          </a:p>
        </p:txBody>
      </p:sp>
      <p:pic>
        <p:nvPicPr>
          <p:cNvPr id="15" name="Picture 5" descr="DiscoveringtheWorldthroughGIS.png"/>
          <p:cNvPicPr>
            <a:picLocks noChangeAspect="1"/>
          </p:cNvPicPr>
          <p:nvPr/>
        </p:nvPicPr>
        <p:blipFill>
          <a:blip r:embed="rId2"/>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3"/>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4"/>
          <a:srcRect/>
          <a:stretch>
            <a:fillRect/>
          </a:stretch>
        </p:blipFill>
        <p:spPr bwMode="auto">
          <a:xfrm>
            <a:off x="6608635" y="6477000"/>
            <a:ext cx="2406649" cy="381000"/>
          </a:xfrm>
          <a:prstGeom prst="rect">
            <a:avLst/>
          </a:prstGeom>
          <a:noFill/>
          <a:ln w="9525">
            <a:noFill/>
            <a:miter lim="800000"/>
            <a:headEnd/>
            <a:tailEnd/>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6232"/>
          <a:stretch/>
        </p:blipFill>
        <p:spPr>
          <a:xfrm>
            <a:off x="1450848" y="1757238"/>
            <a:ext cx="6242304" cy="3921790"/>
          </a:xfrm>
          <a:prstGeom prst="rect">
            <a:avLst/>
          </a:prstGeom>
        </p:spPr>
      </p:pic>
      <p:sp>
        <p:nvSpPr>
          <p:cNvPr id="7" name="Rounded Rectangle 6"/>
          <p:cNvSpPr/>
          <p:nvPr/>
        </p:nvSpPr>
        <p:spPr bwMode="auto">
          <a:xfrm>
            <a:off x="5600372" y="3355450"/>
            <a:ext cx="482375" cy="189506"/>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9" name="Left Arrow 8"/>
          <p:cNvSpPr/>
          <p:nvPr/>
        </p:nvSpPr>
        <p:spPr bwMode="auto">
          <a:xfrm rot="12880480">
            <a:off x="4198287" y="2778129"/>
            <a:ext cx="1542553"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Tree>
    <p:extLst>
      <p:ext uri="{BB962C8B-B14F-4D97-AF65-F5344CB8AC3E}">
        <p14:creationId xmlns:p14="http://schemas.microsoft.com/office/powerpoint/2010/main" val="1465719741"/>
      </p:ext>
    </p:extLst>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116"/>
          <a:stretch/>
        </p:blipFill>
        <p:spPr>
          <a:xfrm>
            <a:off x="1447140" y="1757235"/>
            <a:ext cx="6242304" cy="392722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43267" y="241490"/>
            <a:ext cx="8229600" cy="1117600"/>
          </a:xfrm>
        </p:spPr>
        <p:txBody>
          <a:bodyPr>
            <a:normAutofit/>
          </a:bodyPr>
          <a:lstStyle/>
          <a:p>
            <a:r>
              <a:rPr lang="en-US" dirty="0" smtClean="0"/>
              <a:t>Basemap Options</a:t>
            </a:r>
            <a:endParaRPr lang="en-US" dirty="0"/>
          </a:p>
        </p:txBody>
      </p:sp>
      <p:pic>
        <p:nvPicPr>
          <p:cNvPr id="15"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
        <p:nvSpPr>
          <p:cNvPr id="7" name="Rounded Rectangle 6"/>
          <p:cNvSpPr/>
          <p:nvPr/>
        </p:nvSpPr>
        <p:spPr bwMode="auto">
          <a:xfrm>
            <a:off x="2992344" y="2035532"/>
            <a:ext cx="657305" cy="27829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9" name="Left Arrow 8"/>
          <p:cNvSpPr/>
          <p:nvPr/>
        </p:nvSpPr>
        <p:spPr bwMode="auto">
          <a:xfrm rot="12880480">
            <a:off x="3530377" y="2619103"/>
            <a:ext cx="1542553"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633" t="20333" r="60025" b="69816"/>
          <a:stretch/>
        </p:blipFill>
        <p:spPr>
          <a:xfrm>
            <a:off x="4969566" y="3182509"/>
            <a:ext cx="2502198" cy="1007828"/>
          </a:xfrm>
          <a:prstGeom prst="rect">
            <a:avLst/>
          </a:prstGeom>
          <a:ln w="15875">
            <a:solidFill>
              <a:srgbClr val="FF0000"/>
            </a:solidFill>
          </a:ln>
          <a:effectLst>
            <a:outerShdw blurRad="292100" dist="139700" dir="2700000" algn="tl" rotWithShape="0">
              <a:srgbClr val="333333">
                <a:alpha val="65000"/>
              </a:srgbClr>
            </a:outerShdw>
          </a:effectLst>
        </p:spPr>
      </p:pic>
      <p:sp>
        <p:nvSpPr>
          <p:cNvPr id="11" name="Rounded Rectangle 10"/>
          <p:cNvSpPr/>
          <p:nvPr/>
        </p:nvSpPr>
        <p:spPr bwMode="auto">
          <a:xfrm>
            <a:off x="3780847" y="4414296"/>
            <a:ext cx="743445" cy="777905"/>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2" name="Left Arrow 11"/>
          <p:cNvSpPr/>
          <p:nvPr/>
        </p:nvSpPr>
        <p:spPr bwMode="auto">
          <a:xfrm rot="20913297">
            <a:off x="2187929" y="4854746"/>
            <a:ext cx="1542553"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37588" t="73294" r="50696" b="11583"/>
          <a:stretch/>
        </p:blipFill>
        <p:spPr>
          <a:xfrm>
            <a:off x="500933" y="4341419"/>
            <a:ext cx="1669774" cy="1616482"/>
          </a:xfrm>
          <a:prstGeom prst="rect">
            <a:avLst/>
          </a:prstGeom>
          <a:ln w="15875">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3512856"/>
      </p:ext>
    </p:extLst>
  </p:cSld>
  <p:clrMapOvr>
    <a:masterClrMapping/>
  </p:clrMapOvr>
  <p:transition spd="med" advTm="214748364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7" y="241490"/>
            <a:ext cx="8229600" cy="1117600"/>
          </a:xfrm>
        </p:spPr>
        <p:txBody>
          <a:bodyPr>
            <a:normAutofit/>
          </a:bodyPr>
          <a:lstStyle/>
          <a:p>
            <a:r>
              <a:rPr lang="en-US" dirty="0" smtClean="0"/>
              <a:t>Basemap – Bing Maps Hybrid</a:t>
            </a:r>
            <a:endParaRPr lang="en-US" dirty="0"/>
          </a:p>
        </p:txBody>
      </p:sp>
      <p:pic>
        <p:nvPicPr>
          <p:cNvPr id="15" name="Picture 5" descr="DiscoveringtheWorldthroughGIS.png"/>
          <p:cNvPicPr>
            <a:picLocks noChangeAspect="1"/>
          </p:cNvPicPr>
          <p:nvPr/>
        </p:nvPicPr>
        <p:blipFill>
          <a:blip r:embed="rId2"/>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3"/>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4"/>
          <a:srcRect/>
          <a:stretch>
            <a:fillRect/>
          </a:stretch>
        </p:blipFill>
        <p:spPr bwMode="auto">
          <a:xfrm>
            <a:off x="6608635" y="6477000"/>
            <a:ext cx="2406649" cy="381000"/>
          </a:xfrm>
          <a:prstGeom prst="rect">
            <a:avLst/>
          </a:prstGeom>
          <a:noFill/>
          <a:ln w="9525">
            <a:noFill/>
            <a:miter lim="800000"/>
            <a:headEnd/>
            <a:tailEnd/>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6348"/>
          <a:stretch/>
        </p:blipFill>
        <p:spPr>
          <a:xfrm>
            <a:off x="1447134" y="1757239"/>
            <a:ext cx="6242304" cy="3916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0760549"/>
      </p:ext>
    </p:extLst>
  </p:cSld>
  <p:clrMapOvr>
    <a:masterClrMapping/>
  </p:clrMapOvr>
  <p:transition spd="med" advTm="214748364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idx="4294967295"/>
          </p:nvPr>
        </p:nvSpPr>
        <p:spPr>
          <a:xfrm>
            <a:off x="6223000" y="1530350"/>
            <a:ext cx="2770188" cy="2682875"/>
          </a:xfrm>
          <a:effectLst/>
        </p:spPr>
        <p:txBody>
          <a:bodyPr/>
          <a:lstStyle/>
          <a:p>
            <a:r>
              <a:rPr lang="en-US" sz="5400" b="0" dirty="0" smtClean="0">
                <a:solidFill>
                  <a:schemeClr val="bg1"/>
                </a:solidFill>
                <a:effectLst>
                  <a:outerShdw blurRad="38100" dist="38100" dir="2700000" algn="tl">
                    <a:srgbClr val="C0C0C0"/>
                  </a:outerShdw>
                </a:effectLst>
                <a:ea typeface="ヒラギノ角ゴ Pro W3"/>
              </a:rPr>
              <a:t>Where’s</a:t>
            </a:r>
            <a:br>
              <a:rPr lang="en-US" sz="5400" b="0" dirty="0" smtClean="0">
                <a:solidFill>
                  <a:schemeClr val="bg1"/>
                </a:solidFill>
                <a:effectLst>
                  <a:outerShdw blurRad="38100" dist="38100" dir="2700000" algn="tl">
                    <a:srgbClr val="C0C0C0"/>
                  </a:outerShdw>
                </a:effectLst>
                <a:ea typeface="ヒラギノ角ゴ Pro W3"/>
              </a:rPr>
            </a:br>
            <a:r>
              <a:rPr lang="en-US" sz="5400" b="0" dirty="0" smtClean="0">
                <a:solidFill>
                  <a:schemeClr val="bg1"/>
                </a:solidFill>
                <a:effectLst>
                  <a:outerShdw blurRad="38100" dist="38100" dir="2700000" algn="tl">
                    <a:srgbClr val="C0C0C0"/>
                  </a:outerShdw>
                </a:effectLst>
                <a:ea typeface="ヒラギノ角ゴ Pro W3"/>
              </a:rPr>
              <a:t>Waldo?</a:t>
            </a:r>
          </a:p>
        </p:txBody>
      </p:sp>
      <p:pic>
        <p:nvPicPr>
          <p:cNvPr id="66589" name="Picture 29" descr="WheresWaldo"/>
          <p:cNvPicPr>
            <a:picLocks noChangeAspect="1" noChangeArrowheads="1"/>
          </p:cNvPicPr>
          <p:nvPr/>
        </p:nvPicPr>
        <p:blipFill>
          <a:blip r:embed="rId3"/>
          <a:srcRect/>
          <a:stretch>
            <a:fillRect/>
          </a:stretch>
        </p:blipFill>
        <p:spPr bwMode="auto">
          <a:xfrm>
            <a:off x="260350" y="898525"/>
            <a:ext cx="5745163" cy="4310063"/>
          </a:xfrm>
          <a:prstGeom prst="rect">
            <a:avLst/>
          </a:prstGeom>
          <a:noFill/>
        </p:spPr>
      </p:pic>
      <p:pic>
        <p:nvPicPr>
          <p:cNvPr id="7" name="Picture 5" descr="DiscoveringtheWorldthroughGIS.png"/>
          <p:cNvPicPr>
            <a:picLocks noChangeAspect="1"/>
          </p:cNvPicPr>
          <p:nvPr/>
        </p:nvPicPr>
        <p:blipFill>
          <a:blip r:embed="rId4"/>
          <a:srcRect/>
          <a:stretch>
            <a:fillRect/>
          </a:stretch>
        </p:blipFill>
        <p:spPr bwMode="auto">
          <a:xfrm>
            <a:off x="190911" y="6477000"/>
            <a:ext cx="4248150" cy="304800"/>
          </a:xfrm>
          <a:prstGeom prst="rect">
            <a:avLst/>
          </a:prstGeom>
          <a:noFill/>
          <a:ln w="9525">
            <a:noFill/>
            <a:miter lim="800000"/>
            <a:headEnd/>
            <a:tailEnd/>
          </a:ln>
        </p:spPr>
      </p:pic>
      <p:pic>
        <p:nvPicPr>
          <p:cNvPr id="8" name="Picture 6" descr="GISDayLogo_sRGB_sm.png"/>
          <p:cNvPicPr>
            <a:picLocks noChangeAspect="1"/>
          </p:cNvPicPr>
          <p:nvPr/>
        </p:nvPicPr>
        <p:blipFill>
          <a:blip r:embed="rId5"/>
          <a:srcRect/>
          <a:stretch>
            <a:fillRect/>
          </a:stretch>
        </p:blipFill>
        <p:spPr bwMode="auto">
          <a:xfrm>
            <a:off x="7696200" y="5931519"/>
            <a:ext cx="1109010" cy="549182"/>
          </a:xfrm>
          <a:prstGeom prst="rect">
            <a:avLst/>
          </a:prstGeom>
          <a:noFill/>
          <a:ln w="9525">
            <a:noFill/>
            <a:miter lim="800000"/>
            <a:headEnd/>
            <a:tailEnd/>
          </a:ln>
        </p:spPr>
      </p:pic>
      <p:pic>
        <p:nvPicPr>
          <p:cNvPr id="9" name="Picture 7" descr="wwwgisdaycom.png"/>
          <p:cNvPicPr>
            <a:picLocks noChangeAspect="1"/>
          </p:cNvPicPr>
          <p:nvPr/>
        </p:nvPicPr>
        <p:blipFill>
          <a:blip r:embed="rId6"/>
          <a:srcRect/>
          <a:stretch>
            <a:fillRect/>
          </a:stretch>
        </p:blipFill>
        <p:spPr bwMode="auto">
          <a:xfrm>
            <a:off x="6608635" y="6477000"/>
            <a:ext cx="2406649" cy="381000"/>
          </a:xfrm>
          <a:prstGeom prst="rect">
            <a:avLst/>
          </a:prstGeom>
          <a:noFill/>
          <a:ln w="9525">
            <a:noFill/>
            <a:miter lim="800000"/>
            <a:headEnd/>
            <a:tailEnd/>
          </a:ln>
        </p:spPr>
      </p:pic>
      <p:pic>
        <p:nvPicPr>
          <p:cNvPr id="10" name="Picture 29" descr="WheresWaldo"/>
          <p:cNvPicPr>
            <a:picLocks noChangeAspect="1" noChangeArrowheads="1"/>
          </p:cNvPicPr>
          <p:nvPr/>
        </p:nvPicPr>
        <p:blipFill>
          <a:blip r:embed="rId3"/>
          <a:srcRect l="8163" t="10218" r="72131" b="63010"/>
          <a:stretch>
            <a:fillRect/>
          </a:stretch>
        </p:blipFill>
        <p:spPr bwMode="auto">
          <a:xfrm>
            <a:off x="261257" y="903513"/>
            <a:ext cx="1915886" cy="1952729"/>
          </a:xfrm>
          <a:prstGeom prst="rect">
            <a:avLst/>
          </a:prstGeom>
          <a:noFill/>
        </p:spPr>
      </p:pic>
    </p:spTree>
  </p:cSld>
  <p:clrMapOvr>
    <a:masterClrMapping/>
  </p:clrMapOvr>
  <p:transition spd="med" advTm="21474836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70" decel="100000"/>
                                        <p:tgtEl>
                                          <p:spTgt spid="10"/>
                                        </p:tgtEl>
                                      </p:cBhvr>
                                    </p:animEffect>
                                    <p:animScale>
                                      <p:cBhvr>
                                        <p:cTn id="13" dur="770" decel="100000"/>
                                        <p:tgtEl>
                                          <p:spTgt spid="10"/>
                                        </p:tgtEl>
                                      </p:cBhvr>
                                      <p:from x="10000" y="10000"/>
                                      <p:to x="200000" y="450000"/>
                                    </p:animScale>
                                    <p:animScale>
                                      <p:cBhvr>
                                        <p:cTn id="14" dur="1230" accel="100000" fill="hold">
                                          <p:stCondLst>
                                            <p:cond delay="770"/>
                                          </p:stCondLst>
                                        </p:cTn>
                                        <p:tgtEl>
                                          <p:spTgt spid="10"/>
                                        </p:tgtEl>
                                      </p:cBhvr>
                                      <p:from x="200000" y="450000"/>
                                      <p:to x="100000" y="100000"/>
                                    </p:animScale>
                                    <p:set>
                                      <p:cBhvr>
                                        <p:cTn id="15" dur="770" fill="hold"/>
                                        <p:tgtEl>
                                          <p:spTgt spid="10"/>
                                        </p:tgtEl>
                                        <p:attrNameLst>
                                          <p:attrName>ppt_x</p:attrName>
                                        </p:attrNameLst>
                                      </p:cBhvr>
                                      <p:to>
                                        <p:strVal val="(0.5)"/>
                                      </p:to>
                                    </p:set>
                                    <p:anim from="(0.5)" to="(#ppt_x)" calcmode="lin" valueType="num">
                                      <p:cBhvr>
                                        <p:cTn id="16" dur="1230" accel="100000" fill="hold">
                                          <p:stCondLst>
                                            <p:cond delay="770"/>
                                          </p:stCondLst>
                                        </p:cTn>
                                        <p:tgtEl>
                                          <p:spTgt spid="10"/>
                                        </p:tgtEl>
                                        <p:attrNameLst>
                                          <p:attrName>ppt_x</p:attrName>
                                        </p:attrNameLst>
                                      </p:cBhvr>
                                    </p:anim>
                                    <p:set>
                                      <p:cBhvr>
                                        <p:cTn id="17" dur="770" fill="hold"/>
                                        <p:tgtEl>
                                          <p:spTgt spid="10"/>
                                        </p:tgtEl>
                                        <p:attrNameLst>
                                          <p:attrName>ppt_y</p:attrName>
                                        </p:attrNameLst>
                                      </p:cBhvr>
                                      <p:to>
                                        <p:strVal val="(#ppt_y+0.4)"/>
                                      </p:to>
                                    </p:set>
                                    <p:anim from="(#ppt_y+0.4)" to="(#ppt_y)" calcmode="lin" valueType="num">
                                      <p:cBhvr>
                                        <p:cTn id="18" dur="1230" accel="100000" fill="hold">
                                          <p:stCondLst>
                                            <p:cond delay="770"/>
                                          </p:stCondLst>
                                        </p:cTn>
                                        <p:tgtEl>
                                          <p:spTgt spid="10"/>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7" y="241490"/>
            <a:ext cx="8229600" cy="1117600"/>
          </a:xfrm>
        </p:spPr>
        <p:txBody>
          <a:bodyPr>
            <a:normAutofit/>
          </a:bodyPr>
          <a:lstStyle/>
          <a:p>
            <a:r>
              <a:rPr lang="en-US" dirty="0" smtClean="0"/>
              <a:t>Map Tool Bar</a:t>
            </a:r>
            <a:endParaRPr lang="en-US" dirty="0"/>
          </a:p>
        </p:txBody>
      </p:sp>
      <p:pic>
        <p:nvPicPr>
          <p:cNvPr id="15" name="Picture 5" descr="DiscoveringtheWorldthroughGIS.png"/>
          <p:cNvPicPr>
            <a:picLocks noChangeAspect="1"/>
          </p:cNvPicPr>
          <p:nvPr/>
        </p:nvPicPr>
        <p:blipFill>
          <a:blip r:embed="rId2"/>
          <a:srcRect/>
          <a:stretch>
            <a:fillRect/>
          </a:stretch>
        </p:blipFill>
        <p:spPr bwMode="auto">
          <a:xfrm>
            <a:off x="190911" y="6477000"/>
            <a:ext cx="4248150" cy="304800"/>
          </a:xfrm>
          <a:prstGeom prst="rect">
            <a:avLst/>
          </a:prstGeom>
          <a:noFill/>
          <a:ln w="9525">
            <a:noFill/>
            <a:miter lim="800000"/>
            <a:headEnd/>
            <a:tailEnd/>
          </a:ln>
        </p:spPr>
      </p:pic>
      <p:pic>
        <p:nvPicPr>
          <p:cNvPr id="16" name="Picture 6" descr="GISDayLogo_sRGB_sm.png"/>
          <p:cNvPicPr>
            <a:picLocks noChangeAspect="1"/>
          </p:cNvPicPr>
          <p:nvPr/>
        </p:nvPicPr>
        <p:blipFill>
          <a:blip r:embed="rId3"/>
          <a:srcRect/>
          <a:stretch>
            <a:fillRect/>
          </a:stretch>
        </p:blipFill>
        <p:spPr bwMode="auto">
          <a:xfrm>
            <a:off x="7696200" y="5931519"/>
            <a:ext cx="1109010" cy="549182"/>
          </a:xfrm>
          <a:prstGeom prst="rect">
            <a:avLst/>
          </a:prstGeom>
          <a:noFill/>
          <a:ln w="9525">
            <a:noFill/>
            <a:miter lim="800000"/>
            <a:headEnd/>
            <a:tailEnd/>
          </a:ln>
        </p:spPr>
      </p:pic>
      <p:pic>
        <p:nvPicPr>
          <p:cNvPr id="17" name="Picture 7" descr="wwwgisdaycom.png"/>
          <p:cNvPicPr>
            <a:picLocks noChangeAspect="1"/>
          </p:cNvPicPr>
          <p:nvPr/>
        </p:nvPicPr>
        <p:blipFill>
          <a:blip r:embed="rId4"/>
          <a:srcRect/>
          <a:stretch>
            <a:fillRect/>
          </a:stretch>
        </p:blipFill>
        <p:spPr bwMode="auto">
          <a:xfrm>
            <a:off x="6608635" y="6477000"/>
            <a:ext cx="2406649" cy="381000"/>
          </a:xfrm>
          <a:prstGeom prst="rect">
            <a:avLst/>
          </a:prstGeom>
          <a:noFill/>
          <a:ln w="9525">
            <a:noFill/>
            <a:miter lim="800000"/>
            <a:headEnd/>
            <a:tailEnd/>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6348"/>
          <a:stretch/>
        </p:blipFill>
        <p:spPr>
          <a:xfrm>
            <a:off x="1447134" y="1757239"/>
            <a:ext cx="6242304" cy="391635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6348" b="68225"/>
          <a:stretch/>
        </p:blipFill>
        <p:spPr>
          <a:xfrm>
            <a:off x="76395" y="3213654"/>
            <a:ext cx="8991209" cy="1040295"/>
          </a:xfrm>
          <a:prstGeom prst="rect">
            <a:avLst/>
          </a:prstGeom>
          <a:ln w="15875">
            <a:solidFill>
              <a:srgbClr val="FF0000"/>
            </a:solidFill>
          </a:ln>
          <a:effectLst>
            <a:outerShdw blurRad="292100" dist="139700" dir="2700000" algn="tl" rotWithShape="0">
              <a:srgbClr val="333333">
                <a:alpha val="65000"/>
              </a:srgbClr>
            </a:outerShdw>
          </a:effectLst>
        </p:spPr>
      </p:pic>
      <p:sp>
        <p:nvSpPr>
          <p:cNvPr id="9" name="Rounded Rectangle 8"/>
          <p:cNvSpPr/>
          <p:nvPr/>
        </p:nvSpPr>
        <p:spPr bwMode="auto">
          <a:xfrm>
            <a:off x="1449791" y="1773141"/>
            <a:ext cx="6318633" cy="73152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0" name="Left Arrow 9"/>
          <p:cNvSpPr/>
          <p:nvPr/>
        </p:nvSpPr>
        <p:spPr bwMode="auto">
          <a:xfrm rot="16200000">
            <a:off x="4235117" y="2725399"/>
            <a:ext cx="673766"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
        <p:nvSpPr>
          <p:cNvPr id="11" name="Rounded Rectangle 10"/>
          <p:cNvSpPr/>
          <p:nvPr/>
        </p:nvSpPr>
        <p:spPr>
          <a:xfrm>
            <a:off x="320041" y="5081866"/>
            <a:ext cx="2733260" cy="894202"/>
          </a:xfrm>
          <a:prstGeom prst="roundRect">
            <a:avLst/>
          </a:prstGeom>
          <a:ln w="3175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t>Add Data, Edit Feature or Change Base-map</a:t>
            </a:r>
            <a:endParaRPr lang="en-US" dirty="0"/>
          </a:p>
        </p:txBody>
      </p:sp>
      <p:sp>
        <p:nvSpPr>
          <p:cNvPr id="12" name="Rounded Rectangle 11"/>
          <p:cNvSpPr/>
          <p:nvPr/>
        </p:nvSpPr>
        <p:spPr>
          <a:xfrm>
            <a:off x="6209307" y="5207762"/>
            <a:ext cx="2733260" cy="642411"/>
          </a:xfrm>
          <a:prstGeom prst="roundRect">
            <a:avLst/>
          </a:prstGeom>
          <a:ln w="3175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t>Search for Places or Add bookmarks</a:t>
            </a:r>
            <a:endParaRPr lang="en-US" dirty="0"/>
          </a:p>
        </p:txBody>
      </p:sp>
      <p:sp>
        <p:nvSpPr>
          <p:cNvPr id="13" name="Rounded Rectangle 12"/>
          <p:cNvSpPr/>
          <p:nvPr/>
        </p:nvSpPr>
        <p:spPr>
          <a:xfrm>
            <a:off x="3275941" y="5207762"/>
            <a:ext cx="2735248" cy="642411"/>
          </a:xfrm>
          <a:prstGeom prst="roundRect">
            <a:avLst/>
          </a:prstGeom>
          <a:ln w="3175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t>Share, Print, measure or Save Map</a:t>
            </a:r>
            <a:endParaRPr lang="en-US" dirty="0"/>
          </a:p>
        </p:txBody>
      </p:sp>
      <p:sp>
        <p:nvSpPr>
          <p:cNvPr id="18" name="Rounded Rectangle 17"/>
          <p:cNvSpPr/>
          <p:nvPr/>
        </p:nvSpPr>
        <p:spPr bwMode="auto">
          <a:xfrm>
            <a:off x="166977" y="3538331"/>
            <a:ext cx="3021496" cy="508884"/>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9" name="Rounded Rectangle 18"/>
          <p:cNvSpPr/>
          <p:nvPr/>
        </p:nvSpPr>
        <p:spPr bwMode="auto">
          <a:xfrm>
            <a:off x="3293165" y="3515803"/>
            <a:ext cx="3021496" cy="508884"/>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0" name="Rounded Rectangle 19"/>
          <p:cNvSpPr/>
          <p:nvPr/>
        </p:nvSpPr>
        <p:spPr bwMode="auto">
          <a:xfrm>
            <a:off x="6362369" y="3531705"/>
            <a:ext cx="3021496" cy="508884"/>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1" name="Left Arrow 20"/>
          <p:cNvSpPr/>
          <p:nvPr/>
        </p:nvSpPr>
        <p:spPr bwMode="auto">
          <a:xfrm rot="16200000">
            <a:off x="1195731" y="4431616"/>
            <a:ext cx="982541"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
        <p:nvSpPr>
          <p:cNvPr id="22" name="Left Arrow 21"/>
          <p:cNvSpPr/>
          <p:nvPr/>
        </p:nvSpPr>
        <p:spPr bwMode="auto">
          <a:xfrm rot="16200000">
            <a:off x="4116142" y="4483962"/>
            <a:ext cx="1164097"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
        <p:nvSpPr>
          <p:cNvPr id="23" name="Left Arrow 22"/>
          <p:cNvSpPr/>
          <p:nvPr/>
        </p:nvSpPr>
        <p:spPr bwMode="auto">
          <a:xfrm rot="16200000">
            <a:off x="7059452" y="4493239"/>
            <a:ext cx="1164097" cy="252381"/>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normalizeH="0" baseline="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charset="0"/>
            </a:endParaRPr>
          </a:p>
        </p:txBody>
      </p:sp>
    </p:spTree>
    <p:extLst>
      <p:ext uri="{BB962C8B-B14F-4D97-AF65-F5344CB8AC3E}">
        <p14:creationId xmlns:p14="http://schemas.microsoft.com/office/powerpoint/2010/main" val="3164780462"/>
      </p:ext>
    </p:extLst>
  </p:cSld>
  <p:clrMapOvr>
    <a:masterClrMapping/>
  </p:clrMapOvr>
  <p:transition spd="med" advTm="2147483640">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a:xfrm>
            <a:off x="262618" y="0"/>
            <a:ext cx="8515350" cy="1117600"/>
          </a:xfrm>
        </p:spPr>
        <p:txBody>
          <a:bodyPr/>
          <a:lstStyle/>
          <a:p>
            <a:pPr>
              <a:defRPr/>
            </a:pPr>
            <a:r>
              <a:rPr lang="en-US" sz="4000" b="0" dirty="0" smtClean="0">
                <a:effectLst>
                  <a:outerShdw blurRad="38100" dist="38100" dir="2700000" algn="tl">
                    <a:srgbClr val="C0C0C0"/>
                  </a:outerShdw>
                </a:effectLst>
                <a:ea typeface="ヒラギノ角ゴ Pro W3"/>
              </a:rPr>
              <a:t>Map Viewer Freestyle</a:t>
            </a:r>
          </a:p>
        </p:txBody>
      </p:sp>
      <p:pic>
        <p:nvPicPr>
          <p:cNvPr id="8" name="Picture 5" descr="DiscoveringtheWorldthroughGIS.png"/>
          <p:cNvPicPr>
            <a:picLocks noChangeAspect="1"/>
          </p:cNvPicPr>
          <p:nvPr/>
        </p:nvPicPr>
        <p:blipFill>
          <a:blip r:embed="rId3"/>
          <a:srcRect/>
          <a:stretch>
            <a:fillRect/>
          </a:stretch>
        </p:blipFill>
        <p:spPr bwMode="auto">
          <a:xfrm>
            <a:off x="190911" y="6477000"/>
            <a:ext cx="4248150" cy="304800"/>
          </a:xfrm>
          <a:prstGeom prst="rect">
            <a:avLst/>
          </a:prstGeom>
          <a:noFill/>
          <a:ln w="9525">
            <a:noFill/>
            <a:miter lim="800000"/>
            <a:headEnd/>
            <a:tailEnd/>
          </a:ln>
        </p:spPr>
      </p:pic>
      <p:pic>
        <p:nvPicPr>
          <p:cNvPr id="9" name="Picture 6" descr="GISDayLogo_sRGB_sm.png"/>
          <p:cNvPicPr>
            <a:picLocks noChangeAspect="1"/>
          </p:cNvPicPr>
          <p:nvPr/>
        </p:nvPicPr>
        <p:blipFill>
          <a:blip r:embed="rId4"/>
          <a:srcRect/>
          <a:stretch>
            <a:fillRect/>
          </a:stretch>
        </p:blipFill>
        <p:spPr bwMode="auto">
          <a:xfrm>
            <a:off x="7696200" y="5931519"/>
            <a:ext cx="1109010" cy="549182"/>
          </a:xfrm>
          <a:prstGeom prst="rect">
            <a:avLst/>
          </a:prstGeom>
          <a:noFill/>
          <a:ln w="9525">
            <a:noFill/>
            <a:miter lim="800000"/>
            <a:headEnd/>
            <a:tailEnd/>
          </a:ln>
        </p:spPr>
      </p:pic>
      <p:pic>
        <p:nvPicPr>
          <p:cNvPr id="10" name="Picture 7" descr="wwwgisdaycom.png"/>
          <p:cNvPicPr>
            <a:picLocks noChangeAspect="1"/>
          </p:cNvPicPr>
          <p:nvPr/>
        </p:nvPicPr>
        <p:blipFill>
          <a:blip r:embed="rId5"/>
          <a:srcRect/>
          <a:stretch>
            <a:fillRect/>
          </a:stretch>
        </p:blipFill>
        <p:spPr bwMode="auto">
          <a:xfrm>
            <a:off x="6608635" y="6477000"/>
            <a:ext cx="2406649" cy="381000"/>
          </a:xfrm>
          <a:prstGeom prst="rect">
            <a:avLst/>
          </a:prstGeom>
          <a:noFill/>
          <a:ln w="9525">
            <a:noFill/>
            <a:miter lim="800000"/>
            <a:headEnd/>
            <a:tailEnd/>
          </a:ln>
        </p:spPr>
      </p:pic>
      <p:sp>
        <p:nvSpPr>
          <p:cNvPr id="4" name="TextBox 3"/>
          <p:cNvSpPr txBox="1"/>
          <p:nvPr/>
        </p:nvSpPr>
        <p:spPr>
          <a:xfrm>
            <a:off x="532735" y="4174434"/>
            <a:ext cx="8062623" cy="1631216"/>
          </a:xfrm>
          <a:prstGeom prst="rect">
            <a:avLst/>
          </a:prstGeom>
          <a:noFill/>
          <a:ln w="254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2000" b="1" dirty="0" smtClean="0">
                <a:solidFill>
                  <a:schemeClr val="bg1"/>
                </a:solidFill>
              </a:rPr>
              <a:t>Use the </a:t>
            </a:r>
            <a:r>
              <a:rPr lang="en-US" sz="2000" b="1" u="sng" dirty="0" smtClean="0">
                <a:solidFill>
                  <a:schemeClr val="bg1"/>
                </a:solidFill>
                <a:effectLst>
                  <a:outerShdw blurRad="38100" dist="38100" dir="2700000" algn="tl">
                    <a:srgbClr val="000000">
                      <a:alpha val="43137"/>
                    </a:srgbClr>
                  </a:outerShdw>
                </a:effectLst>
              </a:rPr>
              <a:t>Find address or place</a:t>
            </a:r>
            <a:r>
              <a:rPr lang="en-US" sz="2000" b="1" dirty="0" smtClean="0">
                <a:solidFill>
                  <a:schemeClr val="bg1"/>
                </a:solidFill>
              </a:rPr>
              <a:t> and type in your home address</a:t>
            </a:r>
          </a:p>
          <a:p>
            <a:pPr algn="ctr"/>
            <a:r>
              <a:rPr lang="en-US" sz="2000" b="1" dirty="0" smtClean="0">
                <a:solidFill>
                  <a:schemeClr val="bg1"/>
                </a:solidFill>
              </a:rPr>
              <a:t>Turn on the </a:t>
            </a:r>
            <a:r>
              <a:rPr lang="en-US" sz="2000" b="1" u="sng" dirty="0" smtClean="0">
                <a:solidFill>
                  <a:schemeClr val="bg1"/>
                </a:solidFill>
                <a:effectLst>
                  <a:outerShdw blurRad="38100" dist="38100" dir="2700000" algn="tl">
                    <a:srgbClr val="000000">
                      <a:alpha val="43137"/>
                    </a:srgbClr>
                  </a:outerShdw>
                </a:effectLst>
              </a:rPr>
              <a:t>Lake County, FL Cadastral</a:t>
            </a:r>
            <a:r>
              <a:rPr lang="en-US" sz="2000" b="1" dirty="0" smtClean="0">
                <a:solidFill>
                  <a:schemeClr val="bg1"/>
                </a:solidFill>
              </a:rPr>
              <a:t> layer</a:t>
            </a:r>
          </a:p>
          <a:p>
            <a:pPr algn="ctr"/>
            <a:r>
              <a:rPr lang="en-US" sz="2000" b="1" dirty="0" smtClean="0">
                <a:solidFill>
                  <a:schemeClr val="bg1"/>
                </a:solidFill>
              </a:rPr>
              <a:t>Turn on the </a:t>
            </a:r>
            <a:r>
              <a:rPr lang="en-US" sz="2000" b="1" u="sng" dirty="0" smtClean="0">
                <a:solidFill>
                  <a:schemeClr val="bg1"/>
                </a:solidFill>
                <a:effectLst>
                  <a:outerShdw blurRad="38100" dist="38100" dir="2700000" algn="tl">
                    <a:srgbClr val="000000">
                      <a:alpha val="43137"/>
                    </a:srgbClr>
                  </a:outerShdw>
                </a:effectLst>
              </a:rPr>
              <a:t>USA Soil Survey</a:t>
            </a:r>
            <a:r>
              <a:rPr lang="en-US" sz="2000" b="1" dirty="0" smtClean="0">
                <a:solidFill>
                  <a:schemeClr val="bg1"/>
                </a:solidFill>
              </a:rPr>
              <a:t> Layer</a:t>
            </a:r>
          </a:p>
          <a:p>
            <a:pPr algn="ctr"/>
            <a:r>
              <a:rPr lang="en-US" sz="2000" b="1" dirty="0" smtClean="0">
                <a:solidFill>
                  <a:schemeClr val="bg1"/>
                </a:solidFill>
              </a:rPr>
              <a:t>Select the screen for the </a:t>
            </a:r>
            <a:r>
              <a:rPr lang="en-US" sz="2000" b="1" u="sng" dirty="0" smtClean="0">
                <a:solidFill>
                  <a:schemeClr val="bg1"/>
                </a:solidFill>
                <a:effectLst>
                  <a:outerShdw blurRad="38100" dist="38100" dir="2700000" algn="tl">
                    <a:srgbClr val="000000">
                      <a:alpha val="43137"/>
                    </a:srgbClr>
                  </a:outerShdw>
                </a:effectLst>
              </a:rPr>
              <a:t>Soil Survey</a:t>
            </a:r>
            <a:r>
              <a:rPr lang="en-US" sz="2000" b="1" dirty="0" smtClean="0">
                <a:solidFill>
                  <a:schemeClr val="bg1"/>
                </a:solidFill>
              </a:rPr>
              <a:t> Layer where your house is</a:t>
            </a:r>
          </a:p>
          <a:p>
            <a:pPr algn="ctr"/>
            <a:r>
              <a:rPr lang="en-US" sz="2000" b="1" dirty="0" smtClean="0">
                <a:solidFill>
                  <a:schemeClr val="bg1"/>
                </a:solidFill>
              </a:rPr>
              <a:t>Does your house sit on what is considered “</a:t>
            </a:r>
            <a:r>
              <a:rPr lang="en-US" sz="2000" b="1" u="sng" dirty="0" smtClean="0">
                <a:solidFill>
                  <a:schemeClr val="bg1"/>
                </a:solidFill>
                <a:effectLst>
                  <a:outerShdw blurRad="38100" dist="38100" dir="2700000" algn="tl">
                    <a:srgbClr val="000000">
                      <a:alpha val="43137"/>
                    </a:srgbClr>
                  </a:outerShdw>
                </a:effectLst>
              </a:rPr>
              <a:t>Prime Farmland</a:t>
            </a:r>
            <a:r>
              <a:rPr lang="en-US" sz="2000" b="1" dirty="0" smtClean="0">
                <a:solidFill>
                  <a:schemeClr val="bg1"/>
                </a:solidFill>
              </a:rPr>
              <a:t>”?</a:t>
            </a:r>
            <a:endParaRPr lang="en-US" sz="2000" b="1" dirty="0">
              <a:solidFill>
                <a:schemeClr val="bg1"/>
              </a:solidFill>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6232"/>
          <a:stretch/>
        </p:blipFill>
        <p:spPr>
          <a:xfrm>
            <a:off x="2433096" y="1144987"/>
            <a:ext cx="4269850" cy="268257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advTm="2147483640">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53252" name="Picture 6" descr="GISDayLogo_sRGB_sm.png"/>
          <p:cNvPicPr>
            <a:picLocks noChangeAspect="1"/>
          </p:cNvPicPr>
          <p:nvPr/>
        </p:nvPicPr>
        <p:blipFill>
          <a:blip r:embed="rId4"/>
          <a:srcRect/>
          <a:stretch>
            <a:fillRect/>
          </a:stretch>
        </p:blipFill>
        <p:spPr bwMode="auto">
          <a:xfrm>
            <a:off x="6762750" y="5461000"/>
            <a:ext cx="1984375" cy="982663"/>
          </a:xfrm>
          <a:prstGeom prst="rect">
            <a:avLst/>
          </a:prstGeom>
          <a:noFill/>
          <a:ln w="9525">
            <a:noFill/>
            <a:miter lim="800000"/>
            <a:headEnd/>
            <a:tailEnd/>
          </a:ln>
        </p:spPr>
      </p:pic>
      <p:pic>
        <p:nvPicPr>
          <p:cNvPr id="53253" name="Picture 7" descr="wwwgisdaycom.png"/>
          <p:cNvPicPr>
            <a:picLocks noChangeAspect="1"/>
          </p:cNvPicPr>
          <p:nvPr/>
        </p:nvPicPr>
        <p:blipFill>
          <a:blip r:embed="rId5"/>
          <a:srcRect/>
          <a:stretch>
            <a:fillRect/>
          </a:stretch>
        </p:blipFill>
        <p:spPr bwMode="auto">
          <a:xfrm>
            <a:off x="7072313" y="179388"/>
            <a:ext cx="1804987" cy="285750"/>
          </a:xfrm>
          <a:prstGeom prst="rect">
            <a:avLst/>
          </a:prstGeom>
          <a:noFill/>
          <a:ln w="9525">
            <a:noFill/>
            <a:miter lim="800000"/>
            <a:headEnd/>
            <a:tailEnd/>
          </a:ln>
        </p:spPr>
      </p:pic>
      <p:grpSp>
        <p:nvGrpSpPr>
          <p:cNvPr id="53254" name="Group 26"/>
          <p:cNvGrpSpPr>
            <a:grpSpLocks/>
          </p:cNvGrpSpPr>
          <p:nvPr/>
        </p:nvGrpSpPr>
        <p:grpSpPr bwMode="auto">
          <a:xfrm>
            <a:off x="361950" y="415501"/>
            <a:ext cx="2332038" cy="2952750"/>
            <a:chOff x="2064" y="1248"/>
            <a:chExt cx="2190" cy="2640"/>
          </a:xfrm>
        </p:grpSpPr>
        <p:grpSp>
          <p:nvGrpSpPr>
            <p:cNvPr id="53255" name="Group 4"/>
            <p:cNvGrpSpPr>
              <a:grpSpLocks/>
            </p:cNvGrpSpPr>
            <p:nvPr/>
          </p:nvGrpSpPr>
          <p:grpSpPr bwMode="auto">
            <a:xfrm>
              <a:off x="2127" y="1857"/>
              <a:ext cx="2109" cy="2072"/>
              <a:chOff x="4529" y="2843"/>
              <a:chExt cx="881" cy="782"/>
            </a:xfrm>
          </p:grpSpPr>
          <p:sp>
            <p:nvSpPr>
              <p:cNvPr id="53257" name="Freeform 5"/>
              <p:cNvSpPr>
                <a:spLocks/>
              </p:cNvSpPr>
              <p:nvPr/>
            </p:nvSpPr>
            <p:spPr bwMode="auto">
              <a:xfrm>
                <a:off x="4935" y="2887"/>
                <a:ext cx="66" cy="40"/>
              </a:xfrm>
              <a:custGeom>
                <a:avLst/>
                <a:gdLst>
                  <a:gd name="T0" fmla="*/ 1 w 145"/>
                  <a:gd name="T1" fmla="*/ 0 h 89"/>
                  <a:gd name="T2" fmla="*/ 1 w 145"/>
                  <a:gd name="T3" fmla="*/ 0 h 89"/>
                  <a:gd name="T4" fmla="*/ 0 w 145"/>
                  <a:gd name="T5" fmla="*/ 0 h 89"/>
                  <a:gd name="T6" fmla="*/ 0 w 145"/>
                  <a:gd name="T7" fmla="*/ 0 h 89"/>
                  <a:gd name="T8" fmla="*/ 0 w 145"/>
                  <a:gd name="T9" fmla="*/ 0 h 89"/>
                  <a:gd name="T10" fmla="*/ 0 w 145"/>
                  <a:gd name="T11" fmla="*/ 0 h 89"/>
                  <a:gd name="T12" fmla="*/ 0 w 145"/>
                  <a:gd name="T13" fmla="*/ 0 h 89"/>
                  <a:gd name="T14" fmla="*/ 0 w 145"/>
                  <a:gd name="T15" fmla="*/ 0 h 89"/>
                  <a:gd name="T16" fmla="*/ 0 w 145"/>
                  <a:gd name="T17" fmla="*/ 0 h 89"/>
                  <a:gd name="T18" fmla="*/ 0 w 145"/>
                  <a:gd name="T19" fmla="*/ 0 h 89"/>
                  <a:gd name="T20" fmla="*/ 0 w 145"/>
                  <a:gd name="T21" fmla="*/ 0 h 89"/>
                  <a:gd name="T22" fmla="*/ 0 w 145"/>
                  <a:gd name="T23" fmla="*/ 0 h 89"/>
                  <a:gd name="T24" fmla="*/ 0 w 145"/>
                  <a:gd name="T25" fmla="*/ 0 h 89"/>
                  <a:gd name="T26" fmla="*/ 0 w 145"/>
                  <a:gd name="T27" fmla="*/ 0 h 89"/>
                  <a:gd name="T28" fmla="*/ 0 w 145"/>
                  <a:gd name="T29" fmla="*/ 0 h 89"/>
                  <a:gd name="T30" fmla="*/ 0 w 145"/>
                  <a:gd name="T31" fmla="*/ 0 h 89"/>
                  <a:gd name="T32" fmla="*/ 0 w 145"/>
                  <a:gd name="T33" fmla="*/ 0 h 89"/>
                  <a:gd name="T34" fmla="*/ 0 w 145"/>
                  <a:gd name="T35" fmla="*/ 0 h 89"/>
                  <a:gd name="T36" fmla="*/ 0 w 145"/>
                  <a:gd name="T37" fmla="*/ 0 h 89"/>
                  <a:gd name="T38" fmla="*/ 0 w 145"/>
                  <a:gd name="T39" fmla="*/ 0 h 89"/>
                  <a:gd name="T40" fmla="*/ 1 w 145"/>
                  <a:gd name="T41" fmla="*/ 0 h 89"/>
                  <a:gd name="T42" fmla="*/ 1 w 145"/>
                  <a:gd name="T43" fmla="*/ 0 h 89"/>
                  <a:gd name="T44" fmla="*/ 1 w 145"/>
                  <a:gd name="T45" fmla="*/ 0 h 89"/>
                  <a:gd name="T46" fmla="*/ 1 w 145"/>
                  <a:gd name="T47" fmla="*/ 0 h 89"/>
                  <a:gd name="T48" fmla="*/ 1 w 145"/>
                  <a:gd name="T49" fmla="*/ 0 h 89"/>
                  <a:gd name="T50" fmla="*/ 1 w 145"/>
                  <a:gd name="T51" fmla="*/ 1 h 89"/>
                  <a:gd name="T52" fmla="*/ 1 w 145"/>
                  <a:gd name="T53" fmla="*/ 1 h 89"/>
                  <a:gd name="T54" fmla="*/ 1 w 145"/>
                  <a:gd name="T55" fmla="*/ 1 h 89"/>
                  <a:gd name="T56" fmla="*/ 1 w 145"/>
                  <a:gd name="T57" fmla="*/ 0 h 89"/>
                  <a:gd name="T58" fmla="*/ 1 w 145"/>
                  <a:gd name="T59" fmla="*/ 0 h 89"/>
                  <a:gd name="T60" fmla="*/ 1 w 145"/>
                  <a:gd name="T61" fmla="*/ 0 h 89"/>
                  <a:gd name="T62" fmla="*/ 1 w 145"/>
                  <a:gd name="T63" fmla="*/ 0 h 89"/>
                  <a:gd name="T64" fmla="*/ 1 w 145"/>
                  <a:gd name="T65" fmla="*/ 0 h 89"/>
                  <a:gd name="T66" fmla="*/ 1 w 145"/>
                  <a:gd name="T67" fmla="*/ 0 h 89"/>
                  <a:gd name="T68" fmla="*/ 1 w 145"/>
                  <a:gd name="T69" fmla="*/ 0 h 89"/>
                  <a:gd name="T70" fmla="*/ 1 w 145"/>
                  <a:gd name="T71" fmla="*/ 0 h 89"/>
                  <a:gd name="T72" fmla="*/ 1 w 145"/>
                  <a:gd name="T73" fmla="*/ 0 h 89"/>
                  <a:gd name="T74" fmla="*/ 1 w 145"/>
                  <a:gd name="T75" fmla="*/ 0 h 89"/>
                  <a:gd name="T76" fmla="*/ 1 w 145"/>
                  <a:gd name="T77" fmla="*/ 0 h 89"/>
                  <a:gd name="T78" fmla="*/ 1 w 145"/>
                  <a:gd name="T79" fmla="*/ 0 h 89"/>
                  <a:gd name="T80" fmla="*/ 1 w 145"/>
                  <a:gd name="T81" fmla="*/ 0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5"/>
                  <a:gd name="T124" fmla="*/ 0 h 89"/>
                  <a:gd name="T125" fmla="*/ 145 w 145"/>
                  <a:gd name="T126" fmla="*/ 89 h 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5" h="89">
                    <a:moveTo>
                      <a:pt x="104" y="8"/>
                    </a:moveTo>
                    <a:lnTo>
                      <a:pt x="88" y="8"/>
                    </a:lnTo>
                    <a:lnTo>
                      <a:pt x="80" y="8"/>
                    </a:lnTo>
                    <a:lnTo>
                      <a:pt x="72" y="8"/>
                    </a:lnTo>
                    <a:lnTo>
                      <a:pt x="56" y="8"/>
                    </a:lnTo>
                    <a:lnTo>
                      <a:pt x="48" y="8"/>
                    </a:lnTo>
                    <a:lnTo>
                      <a:pt x="40" y="8"/>
                    </a:lnTo>
                    <a:lnTo>
                      <a:pt x="24" y="8"/>
                    </a:lnTo>
                    <a:lnTo>
                      <a:pt x="16" y="8"/>
                    </a:lnTo>
                    <a:lnTo>
                      <a:pt x="0" y="8"/>
                    </a:lnTo>
                    <a:lnTo>
                      <a:pt x="0" y="24"/>
                    </a:lnTo>
                    <a:lnTo>
                      <a:pt x="0" y="32"/>
                    </a:lnTo>
                    <a:lnTo>
                      <a:pt x="16" y="32"/>
                    </a:lnTo>
                    <a:lnTo>
                      <a:pt x="24" y="40"/>
                    </a:lnTo>
                    <a:lnTo>
                      <a:pt x="40" y="40"/>
                    </a:lnTo>
                    <a:lnTo>
                      <a:pt x="48" y="40"/>
                    </a:lnTo>
                    <a:lnTo>
                      <a:pt x="56" y="40"/>
                    </a:lnTo>
                    <a:lnTo>
                      <a:pt x="72" y="40"/>
                    </a:lnTo>
                    <a:lnTo>
                      <a:pt x="80" y="40"/>
                    </a:lnTo>
                    <a:lnTo>
                      <a:pt x="80" y="56"/>
                    </a:lnTo>
                    <a:lnTo>
                      <a:pt x="88" y="56"/>
                    </a:lnTo>
                    <a:lnTo>
                      <a:pt x="104" y="56"/>
                    </a:lnTo>
                    <a:lnTo>
                      <a:pt x="104" y="64"/>
                    </a:lnTo>
                    <a:lnTo>
                      <a:pt x="112" y="64"/>
                    </a:lnTo>
                    <a:lnTo>
                      <a:pt x="112" y="72"/>
                    </a:lnTo>
                    <a:lnTo>
                      <a:pt x="128" y="88"/>
                    </a:lnTo>
                    <a:lnTo>
                      <a:pt x="136" y="88"/>
                    </a:lnTo>
                    <a:lnTo>
                      <a:pt x="144" y="88"/>
                    </a:lnTo>
                    <a:lnTo>
                      <a:pt x="144" y="72"/>
                    </a:lnTo>
                    <a:lnTo>
                      <a:pt x="144" y="64"/>
                    </a:lnTo>
                    <a:lnTo>
                      <a:pt x="144" y="56"/>
                    </a:lnTo>
                    <a:lnTo>
                      <a:pt x="136" y="56"/>
                    </a:lnTo>
                    <a:lnTo>
                      <a:pt x="136" y="40"/>
                    </a:lnTo>
                    <a:lnTo>
                      <a:pt x="136" y="32"/>
                    </a:lnTo>
                    <a:lnTo>
                      <a:pt x="128" y="32"/>
                    </a:lnTo>
                    <a:lnTo>
                      <a:pt x="128" y="24"/>
                    </a:lnTo>
                    <a:lnTo>
                      <a:pt x="112" y="24"/>
                    </a:lnTo>
                    <a:lnTo>
                      <a:pt x="112" y="8"/>
                    </a:lnTo>
                    <a:lnTo>
                      <a:pt x="104" y="8"/>
                    </a:lnTo>
                    <a:lnTo>
                      <a:pt x="88" y="8"/>
                    </a:lnTo>
                    <a:lnTo>
                      <a:pt x="88" y="0"/>
                    </a:lnTo>
                  </a:path>
                </a:pathLst>
              </a:custGeom>
              <a:solidFill>
                <a:srgbClr val="00FFFF"/>
              </a:solidFill>
              <a:ln w="25400" cap="rnd">
                <a:solidFill>
                  <a:srgbClr val="000000"/>
                </a:solidFill>
                <a:round/>
                <a:headEnd/>
                <a:tailEnd/>
              </a:ln>
            </p:spPr>
            <p:txBody>
              <a:bodyPr/>
              <a:lstStyle/>
              <a:p>
                <a:endParaRPr lang="en-US" dirty="0"/>
              </a:p>
            </p:txBody>
          </p:sp>
          <p:sp>
            <p:nvSpPr>
              <p:cNvPr id="53258" name="Oval 6"/>
              <p:cNvSpPr>
                <a:spLocks noChangeArrowheads="1"/>
              </p:cNvSpPr>
              <p:nvPr/>
            </p:nvSpPr>
            <p:spPr bwMode="auto">
              <a:xfrm>
                <a:off x="4529" y="2857"/>
                <a:ext cx="859" cy="751"/>
              </a:xfrm>
              <a:prstGeom prst="ellipse">
                <a:avLst/>
              </a:prstGeom>
              <a:solidFill>
                <a:srgbClr val="0078AA"/>
              </a:solidFill>
              <a:ln w="25400">
                <a:solidFill>
                  <a:srgbClr val="000000"/>
                </a:solidFill>
                <a:round/>
                <a:headEnd/>
                <a:tailEnd/>
              </a:ln>
            </p:spPr>
            <p:txBody>
              <a:bodyPr wrap="none" anchor="ctr"/>
              <a:lstStyle/>
              <a:p>
                <a:pPr eaLnBrk="0" hangingPunct="0"/>
                <a:endParaRPr lang="en-US" dirty="0"/>
              </a:p>
            </p:txBody>
          </p:sp>
          <p:sp>
            <p:nvSpPr>
              <p:cNvPr id="53259" name="Freeform 7"/>
              <p:cNvSpPr>
                <a:spLocks/>
              </p:cNvSpPr>
              <p:nvPr/>
            </p:nvSpPr>
            <p:spPr bwMode="auto">
              <a:xfrm>
                <a:off x="4556" y="2961"/>
                <a:ext cx="360" cy="586"/>
              </a:xfrm>
              <a:custGeom>
                <a:avLst/>
                <a:gdLst>
                  <a:gd name="T0" fmla="*/ 0 w 1041"/>
                  <a:gd name="T1" fmla="*/ 0 h 1945"/>
                  <a:gd name="T2" fmla="*/ 0 w 1041"/>
                  <a:gd name="T3" fmla="*/ 0 h 1945"/>
                  <a:gd name="T4" fmla="*/ 0 w 1041"/>
                  <a:gd name="T5" fmla="*/ 0 h 1945"/>
                  <a:gd name="T6" fmla="*/ 0 w 1041"/>
                  <a:gd name="T7" fmla="*/ 0 h 1945"/>
                  <a:gd name="T8" fmla="*/ 0 w 1041"/>
                  <a:gd name="T9" fmla="*/ 0 h 1945"/>
                  <a:gd name="T10" fmla="*/ 0 w 1041"/>
                  <a:gd name="T11" fmla="*/ 0 h 1945"/>
                  <a:gd name="T12" fmla="*/ 0 w 1041"/>
                  <a:gd name="T13" fmla="*/ 0 h 1945"/>
                  <a:gd name="T14" fmla="*/ 0 w 1041"/>
                  <a:gd name="T15" fmla="*/ 0 h 1945"/>
                  <a:gd name="T16" fmla="*/ 0 w 1041"/>
                  <a:gd name="T17" fmla="*/ 1 h 1945"/>
                  <a:gd name="T18" fmla="*/ 0 w 1041"/>
                  <a:gd name="T19" fmla="*/ 1 h 1945"/>
                  <a:gd name="T20" fmla="*/ 0 w 1041"/>
                  <a:gd name="T21" fmla="*/ 1 h 1945"/>
                  <a:gd name="T22" fmla="*/ 0 w 1041"/>
                  <a:gd name="T23" fmla="*/ 1 h 1945"/>
                  <a:gd name="T24" fmla="*/ 1 w 1041"/>
                  <a:gd name="T25" fmla="*/ 1 h 1945"/>
                  <a:gd name="T26" fmla="*/ 1 w 1041"/>
                  <a:gd name="T27" fmla="*/ 1 h 1945"/>
                  <a:gd name="T28" fmla="*/ 1 w 1041"/>
                  <a:gd name="T29" fmla="*/ 1 h 1945"/>
                  <a:gd name="T30" fmla="*/ 1 w 1041"/>
                  <a:gd name="T31" fmla="*/ 1 h 1945"/>
                  <a:gd name="T32" fmla="*/ 1 w 1041"/>
                  <a:gd name="T33" fmla="*/ 1 h 1945"/>
                  <a:gd name="T34" fmla="*/ 1 w 1041"/>
                  <a:gd name="T35" fmla="*/ 1 h 1945"/>
                  <a:gd name="T36" fmla="*/ 1 w 1041"/>
                  <a:gd name="T37" fmla="*/ 1 h 1945"/>
                  <a:gd name="T38" fmla="*/ 1 w 1041"/>
                  <a:gd name="T39" fmla="*/ 1 h 1945"/>
                  <a:gd name="T40" fmla="*/ 1 w 1041"/>
                  <a:gd name="T41" fmla="*/ 1 h 1945"/>
                  <a:gd name="T42" fmla="*/ 1 w 1041"/>
                  <a:gd name="T43" fmla="*/ 1 h 1945"/>
                  <a:gd name="T44" fmla="*/ 1 w 1041"/>
                  <a:gd name="T45" fmla="*/ 1 h 1945"/>
                  <a:gd name="T46" fmla="*/ 1 w 1041"/>
                  <a:gd name="T47" fmla="*/ 1 h 1945"/>
                  <a:gd name="T48" fmla="*/ 1 w 1041"/>
                  <a:gd name="T49" fmla="*/ 1 h 1945"/>
                  <a:gd name="T50" fmla="*/ 1 w 1041"/>
                  <a:gd name="T51" fmla="*/ 2 h 1945"/>
                  <a:gd name="T52" fmla="*/ 1 w 1041"/>
                  <a:gd name="T53" fmla="*/ 2 h 1945"/>
                  <a:gd name="T54" fmla="*/ 1 w 1041"/>
                  <a:gd name="T55" fmla="*/ 2 h 1945"/>
                  <a:gd name="T56" fmla="*/ 1 w 1041"/>
                  <a:gd name="T57" fmla="*/ 2 h 1945"/>
                  <a:gd name="T58" fmla="*/ 1 w 1041"/>
                  <a:gd name="T59" fmla="*/ 1 h 1945"/>
                  <a:gd name="T60" fmla="*/ 1 w 1041"/>
                  <a:gd name="T61" fmla="*/ 1 h 1945"/>
                  <a:gd name="T62" fmla="*/ 1 w 1041"/>
                  <a:gd name="T63" fmla="*/ 1 h 1945"/>
                  <a:gd name="T64" fmla="*/ 2 w 1041"/>
                  <a:gd name="T65" fmla="*/ 1 h 1945"/>
                  <a:gd name="T66" fmla="*/ 2 w 1041"/>
                  <a:gd name="T67" fmla="*/ 1 h 1945"/>
                  <a:gd name="T68" fmla="*/ 2 w 1041"/>
                  <a:gd name="T69" fmla="*/ 1 h 1945"/>
                  <a:gd name="T70" fmla="*/ 1 w 1041"/>
                  <a:gd name="T71" fmla="*/ 1 h 1945"/>
                  <a:gd name="T72" fmla="*/ 1 w 1041"/>
                  <a:gd name="T73" fmla="*/ 1 h 1945"/>
                  <a:gd name="T74" fmla="*/ 1 w 1041"/>
                  <a:gd name="T75" fmla="*/ 1 h 1945"/>
                  <a:gd name="T76" fmla="*/ 1 w 1041"/>
                  <a:gd name="T77" fmla="*/ 1 h 1945"/>
                  <a:gd name="T78" fmla="*/ 1 w 1041"/>
                  <a:gd name="T79" fmla="*/ 1 h 1945"/>
                  <a:gd name="T80" fmla="*/ 1 w 1041"/>
                  <a:gd name="T81" fmla="*/ 1 h 1945"/>
                  <a:gd name="T82" fmla="*/ 1 w 1041"/>
                  <a:gd name="T83" fmla="*/ 1 h 1945"/>
                  <a:gd name="T84" fmla="*/ 1 w 1041"/>
                  <a:gd name="T85" fmla="*/ 1 h 1945"/>
                  <a:gd name="T86" fmla="*/ 1 w 1041"/>
                  <a:gd name="T87" fmla="*/ 1 h 1945"/>
                  <a:gd name="T88" fmla="*/ 1 w 1041"/>
                  <a:gd name="T89" fmla="*/ 1 h 1945"/>
                  <a:gd name="T90" fmla="*/ 1 w 1041"/>
                  <a:gd name="T91" fmla="*/ 1 h 1945"/>
                  <a:gd name="T92" fmla="*/ 1 w 1041"/>
                  <a:gd name="T93" fmla="*/ 0 h 1945"/>
                  <a:gd name="T94" fmla="*/ 1 w 1041"/>
                  <a:gd name="T95" fmla="*/ 0 h 1945"/>
                  <a:gd name="T96" fmla="*/ 1 w 1041"/>
                  <a:gd name="T97" fmla="*/ 0 h 1945"/>
                  <a:gd name="T98" fmla="*/ 1 w 1041"/>
                  <a:gd name="T99" fmla="*/ 0 h 1945"/>
                  <a:gd name="T100" fmla="*/ 1 w 1041"/>
                  <a:gd name="T101" fmla="*/ 0 h 1945"/>
                  <a:gd name="T102" fmla="*/ 1 w 1041"/>
                  <a:gd name="T103" fmla="*/ 0 h 1945"/>
                  <a:gd name="T104" fmla="*/ 1 w 1041"/>
                  <a:gd name="T105" fmla="*/ 0 h 1945"/>
                  <a:gd name="T106" fmla="*/ 1 w 1041"/>
                  <a:gd name="T107" fmla="*/ 0 h 1945"/>
                  <a:gd name="T108" fmla="*/ 1 w 1041"/>
                  <a:gd name="T109" fmla="*/ 0 h 1945"/>
                  <a:gd name="T110" fmla="*/ 1 w 1041"/>
                  <a:gd name="T111" fmla="*/ 0 h 1945"/>
                  <a:gd name="T112" fmla="*/ 1 w 1041"/>
                  <a:gd name="T113" fmla="*/ 0 h 1945"/>
                  <a:gd name="T114" fmla="*/ 1 w 1041"/>
                  <a:gd name="T115" fmla="*/ 0 h 19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41"/>
                  <a:gd name="T175" fmla="*/ 0 h 1945"/>
                  <a:gd name="T176" fmla="*/ 1041 w 1041"/>
                  <a:gd name="T177" fmla="*/ 1945 h 19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41" h="1945">
                    <a:moveTo>
                      <a:pt x="280" y="152"/>
                    </a:moveTo>
                    <a:lnTo>
                      <a:pt x="256" y="152"/>
                    </a:lnTo>
                    <a:lnTo>
                      <a:pt x="248" y="152"/>
                    </a:lnTo>
                    <a:lnTo>
                      <a:pt x="232" y="144"/>
                    </a:lnTo>
                    <a:lnTo>
                      <a:pt x="224" y="144"/>
                    </a:lnTo>
                    <a:lnTo>
                      <a:pt x="208" y="144"/>
                    </a:lnTo>
                    <a:lnTo>
                      <a:pt x="208" y="128"/>
                    </a:lnTo>
                    <a:lnTo>
                      <a:pt x="200" y="120"/>
                    </a:lnTo>
                    <a:lnTo>
                      <a:pt x="192" y="104"/>
                    </a:lnTo>
                    <a:lnTo>
                      <a:pt x="176" y="104"/>
                    </a:lnTo>
                    <a:lnTo>
                      <a:pt x="168" y="96"/>
                    </a:lnTo>
                    <a:lnTo>
                      <a:pt x="152" y="96"/>
                    </a:lnTo>
                    <a:lnTo>
                      <a:pt x="152" y="88"/>
                    </a:lnTo>
                    <a:lnTo>
                      <a:pt x="144" y="88"/>
                    </a:lnTo>
                    <a:lnTo>
                      <a:pt x="136" y="88"/>
                    </a:lnTo>
                    <a:lnTo>
                      <a:pt x="120" y="88"/>
                    </a:lnTo>
                    <a:lnTo>
                      <a:pt x="112" y="88"/>
                    </a:lnTo>
                    <a:lnTo>
                      <a:pt x="104" y="96"/>
                    </a:lnTo>
                    <a:lnTo>
                      <a:pt x="88" y="96"/>
                    </a:lnTo>
                    <a:lnTo>
                      <a:pt x="88" y="104"/>
                    </a:lnTo>
                    <a:lnTo>
                      <a:pt x="80" y="104"/>
                    </a:lnTo>
                    <a:lnTo>
                      <a:pt x="64" y="120"/>
                    </a:lnTo>
                    <a:lnTo>
                      <a:pt x="64" y="128"/>
                    </a:lnTo>
                    <a:lnTo>
                      <a:pt x="64" y="144"/>
                    </a:lnTo>
                    <a:lnTo>
                      <a:pt x="64" y="152"/>
                    </a:lnTo>
                    <a:lnTo>
                      <a:pt x="64" y="160"/>
                    </a:lnTo>
                    <a:lnTo>
                      <a:pt x="80" y="160"/>
                    </a:lnTo>
                    <a:lnTo>
                      <a:pt x="80" y="176"/>
                    </a:lnTo>
                    <a:lnTo>
                      <a:pt x="80" y="184"/>
                    </a:lnTo>
                    <a:lnTo>
                      <a:pt x="88" y="184"/>
                    </a:lnTo>
                    <a:lnTo>
                      <a:pt x="88" y="200"/>
                    </a:lnTo>
                    <a:lnTo>
                      <a:pt x="88" y="208"/>
                    </a:lnTo>
                    <a:lnTo>
                      <a:pt x="104" y="216"/>
                    </a:lnTo>
                    <a:lnTo>
                      <a:pt x="104" y="232"/>
                    </a:lnTo>
                    <a:lnTo>
                      <a:pt x="104" y="240"/>
                    </a:lnTo>
                    <a:lnTo>
                      <a:pt x="104" y="248"/>
                    </a:lnTo>
                    <a:lnTo>
                      <a:pt x="88" y="248"/>
                    </a:lnTo>
                    <a:lnTo>
                      <a:pt x="80" y="264"/>
                    </a:lnTo>
                    <a:lnTo>
                      <a:pt x="64" y="264"/>
                    </a:lnTo>
                    <a:lnTo>
                      <a:pt x="56" y="264"/>
                    </a:lnTo>
                    <a:lnTo>
                      <a:pt x="48" y="264"/>
                    </a:lnTo>
                    <a:lnTo>
                      <a:pt x="48" y="272"/>
                    </a:lnTo>
                    <a:lnTo>
                      <a:pt x="32" y="272"/>
                    </a:lnTo>
                    <a:lnTo>
                      <a:pt x="24" y="272"/>
                    </a:lnTo>
                    <a:lnTo>
                      <a:pt x="16" y="272"/>
                    </a:lnTo>
                    <a:lnTo>
                      <a:pt x="16" y="288"/>
                    </a:lnTo>
                    <a:lnTo>
                      <a:pt x="16" y="296"/>
                    </a:lnTo>
                    <a:lnTo>
                      <a:pt x="0" y="296"/>
                    </a:lnTo>
                    <a:lnTo>
                      <a:pt x="0" y="304"/>
                    </a:lnTo>
                    <a:lnTo>
                      <a:pt x="0" y="320"/>
                    </a:lnTo>
                    <a:lnTo>
                      <a:pt x="0" y="328"/>
                    </a:lnTo>
                    <a:lnTo>
                      <a:pt x="0" y="344"/>
                    </a:lnTo>
                    <a:lnTo>
                      <a:pt x="0" y="352"/>
                    </a:lnTo>
                    <a:lnTo>
                      <a:pt x="0" y="360"/>
                    </a:lnTo>
                    <a:lnTo>
                      <a:pt x="16" y="376"/>
                    </a:lnTo>
                    <a:lnTo>
                      <a:pt x="16" y="384"/>
                    </a:lnTo>
                    <a:lnTo>
                      <a:pt x="24" y="384"/>
                    </a:lnTo>
                    <a:lnTo>
                      <a:pt x="24" y="392"/>
                    </a:lnTo>
                    <a:lnTo>
                      <a:pt x="32" y="392"/>
                    </a:lnTo>
                    <a:lnTo>
                      <a:pt x="48" y="392"/>
                    </a:lnTo>
                    <a:lnTo>
                      <a:pt x="56" y="392"/>
                    </a:lnTo>
                    <a:lnTo>
                      <a:pt x="64" y="392"/>
                    </a:lnTo>
                    <a:lnTo>
                      <a:pt x="64" y="384"/>
                    </a:lnTo>
                    <a:lnTo>
                      <a:pt x="80" y="384"/>
                    </a:lnTo>
                    <a:lnTo>
                      <a:pt x="88" y="384"/>
                    </a:lnTo>
                    <a:lnTo>
                      <a:pt x="88" y="392"/>
                    </a:lnTo>
                    <a:lnTo>
                      <a:pt x="104" y="408"/>
                    </a:lnTo>
                    <a:lnTo>
                      <a:pt x="104" y="416"/>
                    </a:lnTo>
                    <a:lnTo>
                      <a:pt x="112" y="432"/>
                    </a:lnTo>
                    <a:lnTo>
                      <a:pt x="120" y="440"/>
                    </a:lnTo>
                    <a:lnTo>
                      <a:pt x="120" y="448"/>
                    </a:lnTo>
                    <a:lnTo>
                      <a:pt x="136" y="464"/>
                    </a:lnTo>
                    <a:lnTo>
                      <a:pt x="136" y="472"/>
                    </a:lnTo>
                    <a:lnTo>
                      <a:pt x="136" y="488"/>
                    </a:lnTo>
                    <a:lnTo>
                      <a:pt x="144" y="488"/>
                    </a:lnTo>
                    <a:lnTo>
                      <a:pt x="144" y="496"/>
                    </a:lnTo>
                    <a:lnTo>
                      <a:pt x="144" y="504"/>
                    </a:lnTo>
                    <a:lnTo>
                      <a:pt x="144" y="520"/>
                    </a:lnTo>
                    <a:lnTo>
                      <a:pt x="152" y="520"/>
                    </a:lnTo>
                    <a:lnTo>
                      <a:pt x="152" y="528"/>
                    </a:lnTo>
                    <a:lnTo>
                      <a:pt x="152" y="536"/>
                    </a:lnTo>
                    <a:lnTo>
                      <a:pt x="152" y="552"/>
                    </a:lnTo>
                    <a:lnTo>
                      <a:pt x="168" y="560"/>
                    </a:lnTo>
                    <a:lnTo>
                      <a:pt x="168" y="576"/>
                    </a:lnTo>
                    <a:lnTo>
                      <a:pt x="176" y="576"/>
                    </a:lnTo>
                    <a:lnTo>
                      <a:pt x="176" y="584"/>
                    </a:lnTo>
                    <a:lnTo>
                      <a:pt x="192" y="592"/>
                    </a:lnTo>
                    <a:lnTo>
                      <a:pt x="192" y="608"/>
                    </a:lnTo>
                    <a:lnTo>
                      <a:pt x="200" y="608"/>
                    </a:lnTo>
                    <a:lnTo>
                      <a:pt x="200" y="616"/>
                    </a:lnTo>
                    <a:lnTo>
                      <a:pt x="208" y="624"/>
                    </a:lnTo>
                    <a:lnTo>
                      <a:pt x="208" y="640"/>
                    </a:lnTo>
                    <a:lnTo>
                      <a:pt x="208" y="648"/>
                    </a:lnTo>
                    <a:lnTo>
                      <a:pt x="208" y="664"/>
                    </a:lnTo>
                    <a:lnTo>
                      <a:pt x="208" y="672"/>
                    </a:lnTo>
                    <a:lnTo>
                      <a:pt x="208" y="680"/>
                    </a:lnTo>
                    <a:lnTo>
                      <a:pt x="200" y="680"/>
                    </a:lnTo>
                    <a:lnTo>
                      <a:pt x="200" y="696"/>
                    </a:lnTo>
                    <a:lnTo>
                      <a:pt x="200" y="704"/>
                    </a:lnTo>
                    <a:lnTo>
                      <a:pt x="200" y="720"/>
                    </a:lnTo>
                    <a:lnTo>
                      <a:pt x="200" y="728"/>
                    </a:lnTo>
                    <a:lnTo>
                      <a:pt x="200" y="736"/>
                    </a:lnTo>
                    <a:lnTo>
                      <a:pt x="208" y="752"/>
                    </a:lnTo>
                    <a:lnTo>
                      <a:pt x="208" y="760"/>
                    </a:lnTo>
                    <a:lnTo>
                      <a:pt x="224" y="768"/>
                    </a:lnTo>
                    <a:lnTo>
                      <a:pt x="232" y="784"/>
                    </a:lnTo>
                    <a:lnTo>
                      <a:pt x="248" y="784"/>
                    </a:lnTo>
                    <a:lnTo>
                      <a:pt x="256" y="768"/>
                    </a:lnTo>
                    <a:lnTo>
                      <a:pt x="264" y="768"/>
                    </a:lnTo>
                    <a:lnTo>
                      <a:pt x="264" y="760"/>
                    </a:lnTo>
                    <a:lnTo>
                      <a:pt x="264" y="752"/>
                    </a:lnTo>
                    <a:lnTo>
                      <a:pt x="264" y="736"/>
                    </a:lnTo>
                    <a:lnTo>
                      <a:pt x="280" y="736"/>
                    </a:lnTo>
                    <a:lnTo>
                      <a:pt x="280" y="728"/>
                    </a:lnTo>
                    <a:lnTo>
                      <a:pt x="280" y="720"/>
                    </a:lnTo>
                    <a:lnTo>
                      <a:pt x="288" y="704"/>
                    </a:lnTo>
                    <a:lnTo>
                      <a:pt x="288" y="696"/>
                    </a:lnTo>
                    <a:lnTo>
                      <a:pt x="288" y="680"/>
                    </a:lnTo>
                    <a:lnTo>
                      <a:pt x="296" y="680"/>
                    </a:lnTo>
                    <a:lnTo>
                      <a:pt x="296" y="672"/>
                    </a:lnTo>
                    <a:lnTo>
                      <a:pt x="296" y="664"/>
                    </a:lnTo>
                    <a:lnTo>
                      <a:pt x="312" y="664"/>
                    </a:lnTo>
                    <a:lnTo>
                      <a:pt x="320" y="664"/>
                    </a:lnTo>
                    <a:lnTo>
                      <a:pt x="336" y="664"/>
                    </a:lnTo>
                    <a:lnTo>
                      <a:pt x="344" y="664"/>
                    </a:lnTo>
                    <a:lnTo>
                      <a:pt x="344" y="672"/>
                    </a:lnTo>
                    <a:lnTo>
                      <a:pt x="352" y="672"/>
                    </a:lnTo>
                    <a:lnTo>
                      <a:pt x="368" y="672"/>
                    </a:lnTo>
                    <a:lnTo>
                      <a:pt x="368" y="680"/>
                    </a:lnTo>
                    <a:lnTo>
                      <a:pt x="376" y="680"/>
                    </a:lnTo>
                    <a:lnTo>
                      <a:pt x="384" y="696"/>
                    </a:lnTo>
                    <a:lnTo>
                      <a:pt x="384" y="704"/>
                    </a:lnTo>
                    <a:lnTo>
                      <a:pt x="384" y="720"/>
                    </a:lnTo>
                    <a:lnTo>
                      <a:pt x="400" y="720"/>
                    </a:lnTo>
                    <a:lnTo>
                      <a:pt x="400" y="728"/>
                    </a:lnTo>
                    <a:lnTo>
                      <a:pt x="400" y="736"/>
                    </a:lnTo>
                    <a:lnTo>
                      <a:pt x="408" y="736"/>
                    </a:lnTo>
                    <a:lnTo>
                      <a:pt x="408" y="752"/>
                    </a:lnTo>
                    <a:lnTo>
                      <a:pt x="408" y="760"/>
                    </a:lnTo>
                    <a:lnTo>
                      <a:pt x="424" y="760"/>
                    </a:lnTo>
                    <a:lnTo>
                      <a:pt x="424" y="768"/>
                    </a:lnTo>
                    <a:lnTo>
                      <a:pt x="424" y="784"/>
                    </a:lnTo>
                    <a:lnTo>
                      <a:pt x="432" y="792"/>
                    </a:lnTo>
                    <a:lnTo>
                      <a:pt x="432" y="808"/>
                    </a:lnTo>
                    <a:lnTo>
                      <a:pt x="432" y="816"/>
                    </a:lnTo>
                    <a:lnTo>
                      <a:pt x="432" y="824"/>
                    </a:lnTo>
                    <a:lnTo>
                      <a:pt x="432" y="840"/>
                    </a:lnTo>
                    <a:lnTo>
                      <a:pt x="440" y="840"/>
                    </a:lnTo>
                    <a:lnTo>
                      <a:pt x="440" y="848"/>
                    </a:lnTo>
                    <a:lnTo>
                      <a:pt x="440" y="864"/>
                    </a:lnTo>
                    <a:lnTo>
                      <a:pt x="456" y="872"/>
                    </a:lnTo>
                    <a:lnTo>
                      <a:pt x="456" y="880"/>
                    </a:lnTo>
                    <a:lnTo>
                      <a:pt x="456" y="896"/>
                    </a:lnTo>
                    <a:lnTo>
                      <a:pt x="464" y="904"/>
                    </a:lnTo>
                    <a:lnTo>
                      <a:pt x="480" y="904"/>
                    </a:lnTo>
                    <a:lnTo>
                      <a:pt x="488" y="904"/>
                    </a:lnTo>
                    <a:lnTo>
                      <a:pt x="488" y="912"/>
                    </a:lnTo>
                    <a:lnTo>
                      <a:pt x="496" y="912"/>
                    </a:lnTo>
                    <a:lnTo>
                      <a:pt x="512" y="912"/>
                    </a:lnTo>
                    <a:lnTo>
                      <a:pt x="520" y="912"/>
                    </a:lnTo>
                    <a:lnTo>
                      <a:pt x="520" y="928"/>
                    </a:lnTo>
                    <a:lnTo>
                      <a:pt x="528" y="928"/>
                    </a:lnTo>
                    <a:lnTo>
                      <a:pt x="544" y="928"/>
                    </a:lnTo>
                    <a:lnTo>
                      <a:pt x="552" y="928"/>
                    </a:lnTo>
                    <a:lnTo>
                      <a:pt x="568" y="928"/>
                    </a:lnTo>
                    <a:lnTo>
                      <a:pt x="568" y="936"/>
                    </a:lnTo>
                    <a:lnTo>
                      <a:pt x="576" y="936"/>
                    </a:lnTo>
                    <a:lnTo>
                      <a:pt x="576" y="952"/>
                    </a:lnTo>
                    <a:lnTo>
                      <a:pt x="584" y="960"/>
                    </a:lnTo>
                    <a:lnTo>
                      <a:pt x="584" y="968"/>
                    </a:lnTo>
                    <a:lnTo>
                      <a:pt x="600" y="968"/>
                    </a:lnTo>
                    <a:lnTo>
                      <a:pt x="600" y="984"/>
                    </a:lnTo>
                    <a:lnTo>
                      <a:pt x="608" y="984"/>
                    </a:lnTo>
                    <a:lnTo>
                      <a:pt x="608" y="992"/>
                    </a:lnTo>
                    <a:lnTo>
                      <a:pt x="616" y="992"/>
                    </a:lnTo>
                    <a:lnTo>
                      <a:pt x="616" y="1000"/>
                    </a:lnTo>
                    <a:lnTo>
                      <a:pt x="616" y="1016"/>
                    </a:lnTo>
                    <a:lnTo>
                      <a:pt x="616" y="1024"/>
                    </a:lnTo>
                    <a:lnTo>
                      <a:pt x="616" y="1040"/>
                    </a:lnTo>
                    <a:lnTo>
                      <a:pt x="608" y="1040"/>
                    </a:lnTo>
                    <a:lnTo>
                      <a:pt x="608" y="1048"/>
                    </a:lnTo>
                    <a:lnTo>
                      <a:pt x="608" y="1056"/>
                    </a:lnTo>
                    <a:lnTo>
                      <a:pt x="608" y="1072"/>
                    </a:lnTo>
                    <a:lnTo>
                      <a:pt x="608" y="1080"/>
                    </a:lnTo>
                    <a:lnTo>
                      <a:pt x="608" y="1096"/>
                    </a:lnTo>
                    <a:lnTo>
                      <a:pt x="608" y="1104"/>
                    </a:lnTo>
                    <a:lnTo>
                      <a:pt x="608" y="1112"/>
                    </a:lnTo>
                    <a:lnTo>
                      <a:pt x="608" y="1128"/>
                    </a:lnTo>
                    <a:lnTo>
                      <a:pt x="600" y="1136"/>
                    </a:lnTo>
                    <a:lnTo>
                      <a:pt x="600" y="1144"/>
                    </a:lnTo>
                    <a:lnTo>
                      <a:pt x="600" y="1160"/>
                    </a:lnTo>
                    <a:lnTo>
                      <a:pt x="600" y="1168"/>
                    </a:lnTo>
                    <a:lnTo>
                      <a:pt x="584" y="1168"/>
                    </a:lnTo>
                    <a:lnTo>
                      <a:pt x="584" y="1184"/>
                    </a:lnTo>
                    <a:lnTo>
                      <a:pt x="584" y="1192"/>
                    </a:lnTo>
                    <a:lnTo>
                      <a:pt x="584" y="1200"/>
                    </a:lnTo>
                    <a:lnTo>
                      <a:pt x="584" y="1216"/>
                    </a:lnTo>
                    <a:lnTo>
                      <a:pt x="576" y="1224"/>
                    </a:lnTo>
                    <a:lnTo>
                      <a:pt x="576" y="1272"/>
                    </a:lnTo>
                    <a:lnTo>
                      <a:pt x="568" y="1280"/>
                    </a:lnTo>
                    <a:lnTo>
                      <a:pt x="568" y="1288"/>
                    </a:lnTo>
                    <a:lnTo>
                      <a:pt x="568" y="1304"/>
                    </a:lnTo>
                    <a:lnTo>
                      <a:pt x="568" y="1312"/>
                    </a:lnTo>
                    <a:lnTo>
                      <a:pt x="568" y="1328"/>
                    </a:lnTo>
                    <a:lnTo>
                      <a:pt x="568" y="1336"/>
                    </a:lnTo>
                    <a:lnTo>
                      <a:pt x="584" y="1384"/>
                    </a:lnTo>
                    <a:lnTo>
                      <a:pt x="584" y="1392"/>
                    </a:lnTo>
                    <a:lnTo>
                      <a:pt x="600" y="1392"/>
                    </a:lnTo>
                    <a:lnTo>
                      <a:pt x="600" y="1400"/>
                    </a:lnTo>
                    <a:lnTo>
                      <a:pt x="608" y="1400"/>
                    </a:lnTo>
                    <a:lnTo>
                      <a:pt x="608" y="1416"/>
                    </a:lnTo>
                    <a:lnTo>
                      <a:pt x="616" y="1416"/>
                    </a:lnTo>
                    <a:lnTo>
                      <a:pt x="616" y="1424"/>
                    </a:lnTo>
                    <a:lnTo>
                      <a:pt x="632" y="1424"/>
                    </a:lnTo>
                    <a:lnTo>
                      <a:pt x="640" y="1424"/>
                    </a:lnTo>
                    <a:lnTo>
                      <a:pt x="640" y="1432"/>
                    </a:lnTo>
                    <a:lnTo>
                      <a:pt x="656" y="1432"/>
                    </a:lnTo>
                    <a:lnTo>
                      <a:pt x="664" y="1432"/>
                    </a:lnTo>
                    <a:lnTo>
                      <a:pt x="672" y="1448"/>
                    </a:lnTo>
                    <a:lnTo>
                      <a:pt x="688" y="1448"/>
                    </a:lnTo>
                    <a:lnTo>
                      <a:pt x="696" y="1448"/>
                    </a:lnTo>
                    <a:lnTo>
                      <a:pt x="696" y="1456"/>
                    </a:lnTo>
                    <a:lnTo>
                      <a:pt x="712" y="1456"/>
                    </a:lnTo>
                    <a:lnTo>
                      <a:pt x="720" y="1472"/>
                    </a:lnTo>
                    <a:lnTo>
                      <a:pt x="720" y="1480"/>
                    </a:lnTo>
                    <a:lnTo>
                      <a:pt x="728" y="1480"/>
                    </a:lnTo>
                    <a:lnTo>
                      <a:pt x="728" y="1488"/>
                    </a:lnTo>
                    <a:lnTo>
                      <a:pt x="744" y="1504"/>
                    </a:lnTo>
                    <a:lnTo>
                      <a:pt x="744" y="1512"/>
                    </a:lnTo>
                    <a:lnTo>
                      <a:pt x="744" y="1520"/>
                    </a:lnTo>
                    <a:lnTo>
                      <a:pt x="744" y="1536"/>
                    </a:lnTo>
                    <a:lnTo>
                      <a:pt x="744" y="1544"/>
                    </a:lnTo>
                    <a:lnTo>
                      <a:pt x="744" y="1560"/>
                    </a:lnTo>
                    <a:lnTo>
                      <a:pt x="752" y="1560"/>
                    </a:lnTo>
                    <a:lnTo>
                      <a:pt x="752" y="1568"/>
                    </a:lnTo>
                    <a:lnTo>
                      <a:pt x="752" y="1576"/>
                    </a:lnTo>
                    <a:lnTo>
                      <a:pt x="752" y="1592"/>
                    </a:lnTo>
                    <a:lnTo>
                      <a:pt x="744" y="1592"/>
                    </a:lnTo>
                    <a:lnTo>
                      <a:pt x="744" y="1600"/>
                    </a:lnTo>
                    <a:lnTo>
                      <a:pt x="744" y="1616"/>
                    </a:lnTo>
                    <a:lnTo>
                      <a:pt x="744" y="1624"/>
                    </a:lnTo>
                    <a:lnTo>
                      <a:pt x="744" y="1632"/>
                    </a:lnTo>
                    <a:lnTo>
                      <a:pt x="728" y="1648"/>
                    </a:lnTo>
                    <a:lnTo>
                      <a:pt x="728" y="1656"/>
                    </a:lnTo>
                    <a:lnTo>
                      <a:pt x="728" y="1664"/>
                    </a:lnTo>
                    <a:lnTo>
                      <a:pt x="720" y="1664"/>
                    </a:lnTo>
                    <a:lnTo>
                      <a:pt x="720" y="1680"/>
                    </a:lnTo>
                    <a:lnTo>
                      <a:pt x="720" y="1688"/>
                    </a:lnTo>
                    <a:lnTo>
                      <a:pt x="720" y="1704"/>
                    </a:lnTo>
                    <a:lnTo>
                      <a:pt x="720" y="1712"/>
                    </a:lnTo>
                    <a:lnTo>
                      <a:pt x="712" y="1720"/>
                    </a:lnTo>
                    <a:lnTo>
                      <a:pt x="712" y="1736"/>
                    </a:lnTo>
                    <a:lnTo>
                      <a:pt x="712" y="1744"/>
                    </a:lnTo>
                    <a:lnTo>
                      <a:pt x="712" y="1760"/>
                    </a:lnTo>
                    <a:lnTo>
                      <a:pt x="696" y="1768"/>
                    </a:lnTo>
                    <a:lnTo>
                      <a:pt x="696" y="1776"/>
                    </a:lnTo>
                    <a:lnTo>
                      <a:pt x="696" y="1792"/>
                    </a:lnTo>
                    <a:lnTo>
                      <a:pt x="688" y="1800"/>
                    </a:lnTo>
                    <a:lnTo>
                      <a:pt x="688" y="1808"/>
                    </a:lnTo>
                    <a:lnTo>
                      <a:pt x="688" y="1824"/>
                    </a:lnTo>
                    <a:lnTo>
                      <a:pt x="688" y="1832"/>
                    </a:lnTo>
                    <a:lnTo>
                      <a:pt x="672" y="1848"/>
                    </a:lnTo>
                    <a:lnTo>
                      <a:pt x="672" y="1856"/>
                    </a:lnTo>
                    <a:lnTo>
                      <a:pt x="672" y="1864"/>
                    </a:lnTo>
                    <a:lnTo>
                      <a:pt x="672" y="1880"/>
                    </a:lnTo>
                    <a:lnTo>
                      <a:pt x="664" y="1888"/>
                    </a:lnTo>
                    <a:lnTo>
                      <a:pt x="664" y="1904"/>
                    </a:lnTo>
                    <a:lnTo>
                      <a:pt x="664" y="1912"/>
                    </a:lnTo>
                    <a:lnTo>
                      <a:pt x="672" y="1920"/>
                    </a:lnTo>
                    <a:lnTo>
                      <a:pt x="688" y="1920"/>
                    </a:lnTo>
                    <a:lnTo>
                      <a:pt x="688" y="1936"/>
                    </a:lnTo>
                    <a:lnTo>
                      <a:pt x="696" y="1936"/>
                    </a:lnTo>
                    <a:lnTo>
                      <a:pt x="712" y="1944"/>
                    </a:lnTo>
                    <a:lnTo>
                      <a:pt x="720" y="1944"/>
                    </a:lnTo>
                    <a:lnTo>
                      <a:pt x="728" y="1944"/>
                    </a:lnTo>
                    <a:lnTo>
                      <a:pt x="744" y="1936"/>
                    </a:lnTo>
                    <a:lnTo>
                      <a:pt x="752" y="1936"/>
                    </a:lnTo>
                    <a:lnTo>
                      <a:pt x="752" y="1920"/>
                    </a:lnTo>
                    <a:lnTo>
                      <a:pt x="752" y="1912"/>
                    </a:lnTo>
                    <a:lnTo>
                      <a:pt x="752" y="1904"/>
                    </a:lnTo>
                    <a:lnTo>
                      <a:pt x="760" y="1888"/>
                    </a:lnTo>
                    <a:lnTo>
                      <a:pt x="760" y="1880"/>
                    </a:lnTo>
                    <a:lnTo>
                      <a:pt x="776" y="1864"/>
                    </a:lnTo>
                    <a:lnTo>
                      <a:pt x="776" y="1856"/>
                    </a:lnTo>
                    <a:lnTo>
                      <a:pt x="784" y="1848"/>
                    </a:lnTo>
                    <a:lnTo>
                      <a:pt x="800" y="1832"/>
                    </a:lnTo>
                    <a:lnTo>
                      <a:pt x="800" y="1824"/>
                    </a:lnTo>
                    <a:lnTo>
                      <a:pt x="800" y="1808"/>
                    </a:lnTo>
                    <a:lnTo>
                      <a:pt x="808" y="1808"/>
                    </a:lnTo>
                    <a:lnTo>
                      <a:pt x="808" y="1800"/>
                    </a:lnTo>
                    <a:lnTo>
                      <a:pt x="816" y="1792"/>
                    </a:lnTo>
                    <a:lnTo>
                      <a:pt x="816" y="1776"/>
                    </a:lnTo>
                    <a:lnTo>
                      <a:pt x="816" y="1768"/>
                    </a:lnTo>
                    <a:lnTo>
                      <a:pt x="816" y="1760"/>
                    </a:lnTo>
                    <a:lnTo>
                      <a:pt x="840" y="1736"/>
                    </a:lnTo>
                    <a:lnTo>
                      <a:pt x="840" y="1688"/>
                    </a:lnTo>
                    <a:lnTo>
                      <a:pt x="840" y="1680"/>
                    </a:lnTo>
                    <a:lnTo>
                      <a:pt x="848" y="1680"/>
                    </a:lnTo>
                    <a:lnTo>
                      <a:pt x="848" y="1664"/>
                    </a:lnTo>
                    <a:lnTo>
                      <a:pt x="864" y="1656"/>
                    </a:lnTo>
                    <a:lnTo>
                      <a:pt x="864" y="1648"/>
                    </a:lnTo>
                    <a:lnTo>
                      <a:pt x="864" y="1632"/>
                    </a:lnTo>
                    <a:lnTo>
                      <a:pt x="872" y="1624"/>
                    </a:lnTo>
                    <a:lnTo>
                      <a:pt x="888" y="1616"/>
                    </a:lnTo>
                    <a:lnTo>
                      <a:pt x="888" y="1568"/>
                    </a:lnTo>
                    <a:lnTo>
                      <a:pt x="888" y="1560"/>
                    </a:lnTo>
                    <a:lnTo>
                      <a:pt x="896" y="1544"/>
                    </a:lnTo>
                    <a:lnTo>
                      <a:pt x="896" y="1536"/>
                    </a:lnTo>
                    <a:lnTo>
                      <a:pt x="896" y="1520"/>
                    </a:lnTo>
                    <a:lnTo>
                      <a:pt x="896" y="1512"/>
                    </a:lnTo>
                    <a:lnTo>
                      <a:pt x="904" y="1504"/>
                    </a:lnTo>
                    <a:lnTo>
                      <a:pt x="904" y="1488"/>
                    </a:lnTo>
                    <a:lnTo>
                      <a:pt x="904" y="1480"/>
                    </a:lnTo>
                    <a:lnTo>
                      <a:pt x="904" y="1472"/>
                    </a:lnTo>
                    <a:lnTo>
                      <a:pt x="920" y="1456"/>
                    </a:lnTo>
                    <a:lnTo>
                      <a:pt x="920" y="1448"/>
                    </a:lnTo>
                    <a:lnTo>
                      <a:pt x="920" y="1432"/>
                    </a:lnTo>
                    <a:lnTo>
                      <a:pt x="928" y="1424"/>
                    </a:lnTo>
                    <a:lnTo>
                      <a:pt x="928" y="1416"/>
                    </a:lnTo>
                    <a:lnTo>
                      <a:pt x="928" y="1400"/>
                    </a:lnTo>
                    <a:lnTo>
                      <a:pt x="944" y="1400"/>
                    </a:lnTo>
                    <a:lnTo>
                      <a:pt x="944" y="1392"/>
                    </a:lnTo>
                    <a:lnTo>
                      <a:pt x="944" y="1384"/>
                    </a:lnTo>
                    <a:lnTo>
                      <a:pt x="952" y="1384"/>
                    </a:lnTo>
                    <a:lnTo>
                      <a:pt x="952" y="1368"/>
                    </a:lnTo>
                    <a:lnTo>
                      <a:pt x="952" y="1360"/>
                    </a:lnTo>
                    <a:lnTo>
                      <a:pt x="960" y="1360"/>
                    </a:lnTo>
                    <a:lnTo>
                      <a:pt x="960" y="1344"/>
                    </a:lnTo>
                    <a:lnTo>
                      <a:pt x="984" y="1304"/>
                    </a:lnTo>
                    <a:lnTo>
                      <a:pt x="992" y="1288"/>
                    </a:lnTo>
                    <a:lnTo>
                      <a:pt x="992" y="1280"/>
                    </a:lnTo>
                    <a:lnTo>
                      <a:pt x="1008" y="1272"/>
                    </a:lnTo>
                    <a:lnTo>
                      <a:pt x="1008" y="1256"/>
                    </a:lnTo>
                    <a:lnTo>
                      <a:pt x="1016" y="1248"/>
                    </a:lnTo>
                    <a:lnTo>
                      <a:pt x="1016" y="1240"/>
                    </a:lnTo>
                    <a:lnTo>
                      <a:pt x="1016" y="1224"/>
                    </a:lnTo>
                    <a:lnTo>
                      <a:pt x="1032" y="1224"/>
                    </a:lnTo>
                    <a:lnTo>
                      <a:pt x="1032" y="1216"/>
                    </a:lnTo>
                    <a:lnTo>
                      <a:pt x="1032" y="1200"/>
                    </a:lnTo>
                    <a:lnTo>
                      <a:pt x="1040" y="1192"/>
                    </a:lnTo>
                    <a:lnTo>
                      <a:pt x="1040" y="1184"/>
                    </a:lnTo>
                    <a:lnTo>
                      <a:pt x="1040" y="1168"/>
                    </a:lnTo>
                    <a:lnTo>
                      <a:pt x="1040" y="1160"/>
                    </a:lnTo>
                    <a:lnTo>
                      <a:pt x="1040" y="1144"/>
                    </a:lnTo>
                    <a:lnTo>
                      <a:pt x="1032" y="1136"/>
                    </a:lnTo>
                    <a:lnTo>
                      <a:pt x="1032" y="1128"/>
                    </a:lnTo>
                    <a:lnTo>
                      <a:pt x="1032" y="1112"/>
                    </a:lnTo>
                    <a:lnTo>
                      <a:pt x="1032" y="1104"/>
                    </a:lnTo>
                    <a:lnTo>
                      <a:pt x="1032" y="1096"/>
                    </a:lnTo>
                    <a:lnTo>
                      <a:pt x="1016" y="1080"/>
                    </a:lnTo>
                    <a:lnTo>
                      <a:pt x="1016" y="1072"/>
                    </a:lnTo>
                    <a:lnTo>
                      <a:pt x="1008" y="1056"/>
                    </a:lnTo>
                    <a:lnTo>
                      <a:pt x="1008" y="1048"/>
                    </a:lnTo>
                    <a:lnTo>
                      <a:pt x="992" y="1048"/>
                    </a:lnTo>
                    <a:lnTo>
                      <a:pt x="984" y="1040"/>
                    </a:lnTo>
                    <a:lnTo>
                      <a:pt x="984" y="1024"/>
                    </a:lnTo>
                    <a:lnTo>
                      <a:pt x="976" y="1016"/>
                    </a:lnTo>
                    <a:lnTo>
                      <a:pt x="960" y="1016"/>
                    </a:lnTo>
                    <a:lnTo>
                      <a:pt x="960" y="1000"/>
                    </a:lnTo>
                    <a:lnTo>
                      <a:pt x="952" y="1000"/>
                    </a:lnTo>
                    <a:lnTo>
                      <a:pt x="952" y="992"/>
                    </a:lnTo>
                    <a:lnTo>
                      <a:pt x="944" y="984"/>
                    </a:lnTo>
                    <a:lnTo>
                      <a:pt x="928" y="968"/>
                    </a:lnTo>
                    <a:lnTo>
                      <a:pt x="920" y="960"/>
                    </a:lnTo>
                    <a:lnTo>
                      <a:pt x="904" y="952"/>
                    </a:lnTo>
                    <a:lnTo>
                      <a:pt x="896" y="936"/>
                    </a:lnTo>
                    <a:lnTo>
                      <a:pt x="888" y="936"/>
                    </a:lnTo>
                    <a:lnTo>
                      <a:pt x="888" y="928"/>
                    </a:lnTo>
                    <a:lnTo>
                      <a:pt x="872" y="928"/>
                    </a:lnTo>
                    <a:lnTo>
                      <a:pt x="864" y="928"/>
                    </a:lnTo>
                    <a:lnTo>
                      <a:pt x="848" y="928"/>
                    </a:lnTo>
                    <a:lnTo>
                      <a:pt x="840" y="928"/>
                    </a:lnTo>
                    <a:lnTo>
                      <a:pt x="832" y="912"/>
                    </a:lnTo>
                    <a:lnTo>
                      <a:pt x="816" y="912"/>
                    </a:lnTo>
                    <a:lnTo>
                      <a:pt x="808" y="912"/>
                    </a:lnTo>
                    <a:lnTo>
                      <a:pt x="800" y="904"/>
                    </a:lnTo>
                    <a:lnTo>
                      <a:pt x="784" y="904"/>
                    </a:lnTo>
                    <a:lnTo>
                      <a:pt x="784" y="896"/>
                    </a:lnTo>
                    <a:lnTo>
                      <a:pt x="776" y="896"/>
                    </a:lnTo>
                    <a:lnTo>
                      <a:pt x="776" y="880"/>
                    </a:lnTo>
                    <a:lnTo>
                      <a:pt x="760" y="880"/>
                    </a:lnTo>
                    <a:lnTo>
                      <a:pt x="760" y="872"/>
                    </a:lnTo>
                    <a:lnTo>
                      <a:pt x="752" y="872"/>
                    </a:lnTo>
                    <a:lnTo>
                      <a:pt x="752" y="864"/>
                    </a:lnTo>
                    <a:lnTo>
                      <a:pt x="744" y="864"/>
                    </a:lnTo>
                    <a:lnTo>
                      <a:pt x="728" y="848"/>
                    </a:lnTo>
                    <a:lnTo>
                      <a:pt x="720" y="848"/>
                    </a:lnTo>
                    <a:lnTo>
                      <a:pt x="720" y="840"/>
                    </a:lnTo>
                    <a:lnTo>
                      <a:pt x="712" y="840"/>
                    </a:lnTo>
                    <a:lnTo>
                      <a:pt x="696" y="840"/>
                    </a:lnTo>
                    <a:lnTo>
                      <a:pt x="688" y="840"/>
                    </a:lnTo>
                    <a:lnTo>
                      <a:pt x="672" y="840"/>
                    </a:lnTo>
                    <a:lnTo>
                      <a:pt x="664" y="840"/>
                    </a:lnTo>
                    <a:lnTo>
                      <a:pt x="656" y="840"/>
                    </a:lnTo>
                    <a:lnTo>
                      <a:pt x="656" y="824"/>
                    </a:lnTo>
                    <a:lnTo>
                      <a:pt x="640" y="824"/>
                    </a:lnTo>
                    <a:lnTo>
                      <a:pt x="632" y="824"/>
                    </a:lnTo>
                    <a:lnTo>
                      <a:pt x="632" y="816"/>
                    </a:lnTo>
                    <a:lnTo>
                      <a:pt x="616" y="808"/>
                    </a:lnTo>
                    <a:lnTo>
                      <a:pt x="616" y="792"/>
                    </a:lnTo>
                    <a:lnTo>
                      <a:pt x="608" y="792"/>
                    </a:lnTo>
                    <a:lnTo>
                      <a:pt x="608" y="784"/>
                    </a:lnTo>
                    <a:lnTo>
                      <a:pt x="600" y="784"/>
                    </a:lnTo>
                    <a:lnTo>
                      <a:pt x="600" y="768"/>
                    </a:lnTo>
                    <a:lnTo>
                      <a:pt x="584" y="768"/>
                    </a:lnTo>
                    <a:lnTo>
                      <a:pt x="584" y="760"/>
                    </a:lnTo>
                    <a:lnTo>
                      <a:pt x="584" y="752"/>
                    </a:lnTo>
                    <a:lnTo>
                      <a:pt x="576" y="752"/>
                    </a:lnTo>
                    <a:lnTo>
                      <a:pt x="576" y="736"/>
                    </a:lnTo>
                    <a:lnTo>
                      <a:pt x="568" y="736"/>
                    </a:lnTo>
                    <a:lnTo>
                      <a:pt x="552" y="728"/>
                    </a:lnTo>
                    <a:lnTo>
                      <a:pt x="544" y="720"/>
                    </a:lnTo>
                    <a:lnTo>
                      <a:pt x="528" y="704"/>
                    </a:lnTo>
                    <a:lnTo>
                      <a:pt x="528" y="696"/>
                    </a:lnTo>
                    <a:lnTo>
                      <a:pt x="520" y="680"/>
                    </a:lnTo>
                    <a:lnTo>
                      <a:pt x="512" y="680"/>
                    </a:lnTo>
                    <a:lnTo>
                      <a:pt x="512" y="672"/>
                    </a:lnTo>
                    <a:lnTo>
                      <a:pt x="496" y="672"/>
                    </a:lnTo>
                    <a:lnTo>
                      <a:pt x="496" y="664"/>
                    </a:lnTo>
                    <a:lnTo>
                      <a:pt x="496" y="648"/>
                    </a:lnTo>
                    <a:lnTo>
                      <a:pt x="488" y="648"/>
                    </a:lnTo>
                    <a:lnTo>
                      <a:pt x="488" y="640"/>
                    </a:lnTo>
                    <a:lnTo>
                      <a:pt x="480" y="640"/>
                    </a:lnTo>
                    <a:lnTo>
                      <a:pt x="480" y="624"/>
                    </a:lnTo>
                    <a:lnTo>
                      <a:pt x="480" y="616"/>
                    </a:lnTo>
                    <a:lnTo>
                      <a:pt x="480" y="608"/>
                    </a:lnTo>
                    <a:lnTo>
                      <a:pt x="480" y="592"/>
                    </a:lnTo>
                    <a:lnTo>
                      <a:pt x="488" y="584"/>
                    </a:lnTo>
                    <a:lnTo>
                      <a:pt x="488" y="576"/>
                    </a:lnTo>
                    <a:lnTo>
                      <a:pt x="496" y="560"/>
                    </a:lnTo>
                    <a:lnTo>
                      <a:pt x="512" y="552"/>
                    </a:lnTo>
                    <a:lnTo>
                      <a:pt x="520" y="552"/>
                    </a:lnTo>
                    <a:lnTo>
                      <a:pt x="520" y="536"/>
                    </a:lnTo>
                    <a:lnTo>
                      <a:pt x="528" y="536"/>
                    </a:lnTo>
                    <a:lnTo>
                      <a:pt x="544" y="536"/>
                    </a:lnTo>
                    <a:lnTo>
                      <a:pt x="552" y="536"/>
                    </a:lnTo>
                    <a:lnTo>
                      <a:pt x="552" y="552"/>
                    </a:lnTo>
                    <a:lnTo>
                      <a:pt x="568" y="552"/>
                    </a:lnTo>
                    <a:lnTo>
                      <a:pt x="576" y="560"/>
                    </a:lnTo>
                    <a:lnTo>
                      <a:pt x="584" y="560"/>
                    </a:lnTo>
                    <a:lnTo>
                      <a:pt x="584" y="576"/>
                    </a:lnTo>
                    <a:lnTo>
                      <a:pt x="584" y="584"/>
                    </a:lnTo>
                    <a:lnTo>
                      <a:pt x="600" y="584"/>
                    </a:lnTo>
                    <a:lnTo>
                      <a:pt x="600" y="592"/>
                    </a:lnTo>
                    <a:lnTo>
                      <a:pt x="608" y="608"/>
                    </a:lnTo>
                    <a:lnTo>
                      <a:pt x="616" y="608"/>
                    </a:lnTo>
                    <a:lnTo>
                      <a:pt x="616" y="616"/>
                    </a:lnTo>
                    <a:lnTo>
                      <a:pt x="632" y="616"/>
                    </a:lnTo>
                    <a:lnTo>
                      <a:pt x="640" y="616"/>
                    </a:lnTo>
                    <a:lnTo>
                      <a:pt x="656" y="616"/>
                    </a:lnTo>
                    <a:lnTo>
                      <a:pt x="664" y="616"/>
                    </a:lnTo>
                    <a:lnTo>
                      <a:pt x="672" y="616"/>
                    </a:lnTo>
                    <a:lnTo>
                      <a:pt x="688" y="616"/>
                    </a:lnTo>
                    <a:lnTo>
                      <a:pt x="688" y="608"/>
                    </a:lnTo>
                    <a:lnTo>
                      <a:pt x="688" y="592"/>
                    </a:lnTo>
                    <a:lnTo>
                      <a:pt x="688" y="584"/>
                    </a:lnTo>
                    <a:lnTo>
                      <a:pt x="672" y="584"/>
                    </a:lnTo>
                    <a:lnTo>
                      <a:pt x="672" y="576"/>
                    </a:lnTo>
                    <a:lnTo>
                      <a:pt x="672" y="560"/>
                    </a:lnTo>
                    <a:lnTo>
                      <a:pt x="672" y="552"/>
                    </a:lnTo>
                    <a:lnTo>
                      <a:pt x="672" y="536"/>
                    </a:lnTo>
                    <a:lnTo>
                      <a:pt x="672" y="528"/>
                    </a:lnTo>
                    <a:lnTo>
                      <a:pt x="664" y="528"/>
                    </a:lnTo>
                    <a:lnTo>
                      <a:pt x="664" y="520"/>
                    </a:lnTo>
                    <a:lnTo>
                      <a:pt x="664" y="504"/>
                    </a:lnTo>
                    <a:lnTo>
                      <a:pt x="664" y="496"/>
                    </a:lnTo>
                    <a:lnTo>
                      <a:pt x="664" y="488"/>
                    </a:lnTo>
                    <a:lnTo>
                      <a:pt x="664" y="472"/>
                    </a:lnTo>
                    <a:lnTo>
                      <a:pt x="664" y="464"/>
                    </a:lnTo>
                    <a:lnTo>
                      <a:pt x="664" y="448"/>
                    </a:lnTo>
                    <a:lnTo>
                      <a:pt x="664" y="440"/>
                    </a:lnTo>
                    <a:lnTo>
                      <a:pt x="672" y="440"/>
                    </a:lnTo>
                    <a:lnTo>
                      <a:pt x="672" y="432"/>
                    </a:lnTo>
                    <a:lnTo>
                      <a:pt x="672" y="416"/>
                    </a:lnTo>
                    <a:lnTo>
                      <a:pt x="672" y="408"/>
                    </a:lnTo>
                    <a:lnTo>
                      <a:pt x="688" y="392"/>
                    </a:lnTo>
                    <a:lnTo>
                      <a:pt x="688" y="384"/>
                    </a:lnTo>
                    <a:lnTo>
                      <a:pt x="696" y="384"/>
                    </a:lnTo>
                    <a:lnTo>
                      <a:pt x="712" y="376"/>
                    </a:lnTo>
                    <a:lnTo>
                      <a:pt x="720" y="376"/>
                    </a:lnTo>
                    <a:lnTo>
                      <a:pt x="720" y="360"/>
                    </a:lnTo>
                    <a:lnTo>
                      <a:pt x="728" y="360"/>
                    </a:lnTo>
                    <a:lnTo>
                      <a:pt x="744" y="352"/>
                    </a:lnTo>
                    <a:lnTo>
                      <a:pt x="752" y="344"/>
                    </a:lnTo>
                    <a:lnTo>
                      <a:pt x="760" y="328"/>
                    </a:lnTo>
                    <a:lnTo>
                      <a:pt x="776" y="320"/>
                    </a:lnTo>
                    <a:lnTo>
                      <a:pt x="784" y="320"/>
                    </a:lnTo>
                    <a:lnTo>
                      <a:pt x="784" y="304"/>
                    </a:lnTo>
                    <a:lnTo>
                      <a:pt x="800" y="304"/>
                    </a:lnTo>
                    <a:lnTo>
                      <a:pt x="808" y="296"/>
                    </a:lnTo>
                    <a:lnTo>
                      <a:pt x="816" y="288"/>
                    </a:lnTo>
                    <a:lnTo>
                      <a:pt x="832" y="288"/>
                    </a:lnTo>
                    <a:lnTo>
                      <a:pt x="840" y="272"/>
                    </a:lnTo>
                    <a:lnTo>
                      <a:pt x="848" y="272"/>
                    </a:lnTo>
                    <a:lnTo>
                      <a:pt x="848" y="264"/>
                    </a:lnTo>
                    <a:lnTo>
                      <a:pt x="848" y="248"/>
                    </a:lnTo>
                    <a:lnTo>
                      <a:pt x="864" y="240"/>
                    </a:lnTo>
                    <a:lnTo>
                      <a:pt x="864" y="232"/>
                    </a:lnTo>
                    <a:lnTo>
                      <a:pt x="864" y="216"/>
                    </a:lnTo>
                    <a:lnTo>
                      <a:pt x="872" y="208"/>
                    </a:lnTo>
                    <a:lnTo>
                      <a:pt x="872" y="200"/>
                    </a:lnTo>
                    <a:lnTo>
                      <a:pt x="872" y="184"/>
                    </a:lnTo>
                    <a:lnTo>
                      <a:pt x="888" y="176"/>
                    </a:lnTo>
                    <a:lnTo>
                      <a:pt x="888" y="160"/>
                    </a:lnTo>
                    <a:lnTo>
                      <a:pt x="888" y="152"/>
                    </a:lnTo>
                    <a:lnTo>
                      <a:pt x="888" y="144"/>
                    </a:lnTo>
                    <a:lnTo>
                      <a:pt x="888" y="128"/>
                    </a:lnTo>
                    <a:lnTo>
                      <a:pt x="888" y="120"/>
                    </a:lnTo>
                    <a:lnTo>
                      <a:pt x="888" y="104"/>
                    </a:lnTo>
                    <a:lnTo>
                      <a:pt x="888" y="96"/>
                    </a:lnTo>
                    <a:lnTo>
                      <a:pt x="888" y="88"/>
                    </a:lnTo>
                    <a:lnTo>
                      <a:pt x="888" y="72"/>
                    </a:lnTo>
                    <a:lnTo>
                      <a:pt x="888" y="64"/>
                    </a:lnTo>
                    <a:lnTo>
                      <a:pt x="872" y="56"/>
                    </a:lnTo>
                    <a:lnTo>
                      <a:pt x="872" y="40"/>
                    </a:lnTo>
                    <a:lnTo>
                      <a:pt x="864" y="40"/>
                    </a:lnTo>
                    <a:lnTo>
                      <a:pt x="864" y="32"/>
                    </a:lnTo>
                    <a:lnTo>
                      <a:pt x="848" y="32"/>
                    </a:lnTo>
                    <a:lnTo>
                      <a:pt x="840" y="32"/>
                    </a:lnTo>
                    <a:lnTo>
                      <a:pt x="840" y="16"/>
                    </a:lnTo>
                    <a:lnTo>
                      <a:pt x="832" y="16"/>
                    </a:lnTo>
                    <a:lnTo>
                      <a:pt x="816" y="16"/>
                    </a:lnTo>
                    <a:lnTo>
                      <a:pt x="808" y="16"/>
                    </a:lnTo>
                    <a:lnTo>
                      <a:pt x="808" y="8"/>
                    </a:lnTo>
                    <a:lnTo>
                      <a:pt x="800" y="8"/>
                    </a:lnTo>
                    <a:lnTo>
                      <a:pt x="784" y="8"/>
                    </a:lnTo>
                    <a:lnTo>
                      <a:pt x="776" y="8"/>
                    </a:lnTo>
                    <a:lnTo>
                      <a:pt x="760" y="8"/>
                    </a:lnTo>
                    <a:lnTo>
                      <a:pt x="752" y="8"/>
                    </a:lnTo>
                    <a:lnTo>
                      <a:pt x="752" y="0"/>
                    </a:lnTo>
                    <a:lnTo>
                      <a:pt x="744" y="0"/>
                    </a:lnTo>
                    <a:lnTo>
                      <a:pt x="728" y="0"/>
                    </a:lnTo>
                    <a:lnTo>
                      <a:pt x="720" y="8"/>
                    </a:lnTo>
                    <a:lnTo>
                      <a:pt x="720" y="16"/>
                    </a:lnTo>
                    <a:lnTo>
                      <a:pt x="720" y="32"/>
                    </a:lnTo>
                    <a:lnTo>
                      <a:pt x="696" y="72"/>
                    </a:lnTo>
                    <a:lnTo>
                      <a:pt x="688" y="88"/>
                    </a:lnTo>
                    <a:lnTo>
                      <a:pt x="688" y="96"/>
                    </a:lnTo>
                    <a:lnTo>
                      <a:pt x="672" y="104"/>
                    </a:lnTo>
                    <a:lnTo>
                      <a:pt x="664" y="104"/>
                    </a:lnTo>
                    <a:lnTo>
                      <a:pt x="664" y="120"/>
                    </a:lnTo>
                    <a:lnTo>
                      <a:pt x="656" y="120"/>
                    </a:lnTo>
                    <a:lnTo>
                      <a:pt x="656" y="128"/>
                    </a:lnTo>
                    <a:lnTo>
                      <a:pt x="640" y="128"/>
                    </a:lnTo>
                    <a:lnTo>
                      <a:pt x="632" y="128"/>
                    </a:lnTo>
                    <a:lnTo>
                      <a:pt x="616" y="128"/>
                    </a:lnTo>
                    <a:lnTo>
                      <a:pt x="608" y="128"/>
                    </a:lnTo>
                    <a:lnTo>
                      <a:pt x="600" y="128"/>
                    </a:lnTo>
                    <a:lnTo>
                      <a:pt x="584" y="128"/>
                    </a:lnTo>
                    <a:lnTo>
                      <a:pt x="576" y="128"/>
                    </a:lnTo>
                    <a:lnTo>
                      <a:pt x="568" y="128"/>
                    </a:lnTo>
                    <a:lnTo>
                      <a:pt x="568" y="144"/>
                    </a:lnTo>
                    <a:lnTo>
                      <a:pt x="552" y="144"/>
                    </a:lnTo>
                    <a:lnTo>
                      <a:pt x="552" y="152"/>
                    </a:lnTo>
                    <a:lnTo>
                      <a:pt x="544" y="152"/>
                    </a:lnTo>
                    <a:lnTo>
                      <a:pt x="544" y="160"/>
                    </a:lnTo>
                    <a:lnTo>
                      <a:pt x="528" y="160"/>
                    </a:lnTo>
                    <a:lnTo>
                      <a:pt x="528" y="176"/>
                    </a:lnTo>
                    <a:lnTo>
                      <a:pt x="528" y="184"/>
                    </a:lnTo>
                    <a:lnTo>
                      <a:pt x="528" y="200"/>
                    </a:lnTo>
                    <a:lnTo>
                      <a:pt x="520" y="200"/>
                    </a:lnTo>
                    <a:lnTo>
                      <a:pt x="512" y="200"/>
                    </a:lnTo>
                    <a:lnTo>
                      <a:pt x="496" y="208"/>
                    </a:lnTo>
                    <a:lnTo>
                      <a:pt x="488" y="208"/>
                    </a:lnTo>
                    <a:lnTo>
                      <a:pt x="480" y="208"/>
                    </a:lnTo>
                    <a:lnTo>
                      <a:pt x="464" y="208"/>
                    </a:lnTo>
                    <a:lnTo>
                      <a:pt x="456" y="208"/>
                    </a:lnTo>
                    <a:lnTo>
                      <a:pt x="440" y="208"/>
                    </a:lnTo>
                    <a:lnTo>
                      <a:pt x="432" y="208"/>
                    </a:lnTo>
                    <a:lnTo>
                      <a:pt x="424" y="208"/>
                    </a:lnTo>
                    <a:lnTo>
                      <a:pt x="424" y="200"/>
                    </a:lnTo>
                    <a:lnTo>
                      <a:pt x="408" y="200"/>
                    </a:lnTo>
                    <a:lnTo>
                      <a:pt x="400" y="200"/>
                    </a:lnTo>
                    <a:lnTo>
                      <a:pt x="400" y="184"/>
                    </a:lnTo>
                    <a:lnTo>
                      <a:pt x="384" y="184"/>
                    </a:lnTo>
                    <a:lnTo>
                      <a:pt x="376" y="184"/>
                    </a:lnTo>
                    <a:lnTo>
                      <a:pt x="368" y="184"/>
                    </a:lnTo>
                    <a:lnTo>
                      <a:pt x="368" y="176"/>
                    </a:lnTo>
                    <a:lnTo>
                      <a:pt x="352" y="176"/>
                    </a:lnTo>
                    <a:lnTo>
                      <a:pt x="344" y="176"/>
                    </a:lnTo>
                    <a:lnTo>
                      <a:pt x="336" y="176"/>
                    </a:lnTo>
                    <a:lnTo>
                      <a:pt x="320" y="176"/>
                    </a:lnTo>
                    <a:lnTo>
                      <a:pt x="312" y="176"/>
                    </a:lnTo>
                    <a:lnTo>
                      <a:pt x="296" y="176"/>
                    </a:lnTo>
                    <a:lnTo>
                      <a:pt x="288" y="176"/>
                    </a:lnTo>
                    <a:lnTo>
                      <a:pt x="288" y="160"/>
                    </a:lnTo>
                  </a:path>
                </a:pathLst>
              </a:custGeom>
              <a:solidFill>
                <a:srgbClr val="00AA50"/>
              </a:solidFill>
              <a:ln w="25400" cap="rnd">
                <a:solidFill>
                  <a:srgbClr val="000000"/>
                </a:solidFill>
                <a:round/>
                <a:headEnd/>
                <a:tailEnd/>
              </a:ln>
            </p:spPr>
            <p:txBody>
              <a:bodyPr/>
              <a:lstStyle/>
              <a:p>
                <a:endParaRPr lang="en-US" dirty="0"/>
              </a:p>
            </p:txBody>
          </p:sp>
          <p:sp>
            <p:nvSpPr>
              <p:cNvPr id="53260" name="Freeform 8"/>
              <p:cNvSpPr>
                <a:spLocks/>
              </p:cNvSpPr>
              <p:nvPr/>
            </p:nvSpPr>
            <p:spPr bwMode="auto">
              <a:xfrm>
                <a:off x="5109" y="2937"/>
                <a:ext cx="301" cy="603"/>
              </a:xfrm>
              <a:custGeom>
                <a:avLst/>
                <a:gdLst>
                  <a:gd name="T0" fmla="*/ 0 w 873"/>
                  <a:gd name="T1" fmla="*/ 0 h 2001"/>
                  <a:gd name="T2" fmla="*/ 0 w 873"/>
                  <a:gd name="T3" fmla="*/ 0 h 2001"/>
                  <a:gd name="T4" fmla="*/ 0 w 873"/>
                  <a:gd name="T5" fmla="*/ 0 h 2001"/>
                  <a:gd name="T6" fmla="*/ 0 w 873"/>
                  <a:gd name="T7" fmla="*/ 0 h 2001"/>
                  <a:gd name="T8" fmla="*/ 0 w 873"/>
                  <a:gd name="T9" fmla="*/ 0 h 2001"/>
                  <a:gd name="T10" fmla="*/ 0 w 873"/>
                  <a:gd name="T11" fmla="*/ 0 h 2001"/>
                  <a:gd name="T12" fmla="*/ 0 w 873"/>
                  <a:gd name="T13" fmla="*/ 0 h 2001"/>
                  <a:gd name="T14" fmla="*/ 0 w 873"/>
                  <a:gd name="T15" fmla="*/ 0 h 2001"/>
                  <a:gd name="T16" fmla="*/ 1 w 873"/>
                  <a:gd name="T17" fmla="*/ 0 h 2001"/>
                  <a:gd name="T18" fmla="*/ 1 w 873"/>
                  <a:gd name="T19" fmla="*/ 0 h 2001"/>
                  <a:gd name="T20" fmla="*/ 0 w 873"/>
                  <a:gd name="T21" fmla="*/ 0 h 2001"/>
                  <a:gd name="T22" fmla="*/ 0 w 873"/>
                  <a:gd name="T23" fmla="*/ 0 h 2001"/>
                  <a:gd name="T24" fmla="*/ 0 w 873"/>
                  <a:gd name="T25" fmla="*/ 1 h 2001"/>
                  <a:gd name="T26" fmla="*/ 0 w 873"/>
                  <a:gd name="T27" fmla="*/ 1 h 2001"/>
                  <a:gd name="T28" fmla="*/ 0 w 873"/>
                  <a:gd name="T29" fmla="*/ 1 h 2001"/>
                  <a:gd name="T30" fmla="*/ 0 w 873"/>
                  <a:gd name="T31" fmla="*/ 1 h 2001"/>
                  <a:gd name="T32" fmla="*/ 0 w 873"/>
                  <a:gd name="T33" fmla="*/ 1 h 2001"/>
                  <a:gd name="T34" fmla="*/ 1 w 873"/>
                  <a:gd name="T35" fmla="*/ 1 h 2001"/>
                  <a:gd name="T36" fmla="*/ 1 w 873"/>
                  <a:gd name="T37" fmla="*/ 1 h 2001"/>
                  <a:gd name="T38" fmla="*/ 1 w 873"/>
                  <a:gd name="T39" fmla="*/ 1 h 2001"/>
                  <a:gd name="T40" fmla="*/ 1 w 873"/>
                  <a:gd name="T41" fmla="*/ 1 h 2001"/>
                  <a:gd name="T42" fmla="*/ 1 w 873"/>
                  <a:gd name="T43" fmla="*/ 1 h 2001"/>
                  <a:gd name="T44" fmla="*/ 1 w 873"/>
                  <a:gd name="T45" fmla="*/ 1 h 2001"/>
                  <a:gd name="T46" fmla="*/ 1 w 873"/>
                  <a:gd name="T47" fmla="*/ 1 h 2001"/>
                  <a:gd name="T48" fmla="*/ 1 w 873"/>
                  <a:gd name="T49" fmla="*/ 1 h 2001"/>
                  <a:gd name="T50" fmla="*/ 0 w 873"/>
                  <a:gd name="T51" fmla="*/ 1 h 2001"/>
                  <a:gd name="T52" fmla="*/ 0 w 873"/>
                  <a:gd name="T53" fmla="*/ 1 h 2001"/>
                  <a:gd name="T54" fmla="*/ 0 w 873"/>
                  <a:gd name="T55" fmla="*/ 1 h 2001"/>
                  <a:gd name="T56" fmla="*/ 0 w 873"/>
                  <a:gd name="T57" fmla="*/ 1 h 2001"/>
                  <a:gd name="T58" fmla="*/ 0 w 873"/>
                  <a:gd name="T59" fmla="*/ 1 h 2001"/>
                  <a:gd name="T60" fmla="*/ 0 w 873"/>
                  <a:gd name="T61" fmla="*/ 1 h 2001"/>
                  <a:gd name="T62" fmla="*/ 0 w 873"/>
                  <a:gd name="T63" fmla="*/ 1 h 2001"/>
                  <a:gd name="T64" fmla="*/ 0 w 873"/>
                  <a:gd name="T65" fmla="*/ 1 h 2001"/>
                  <a:gd name="T66" fmla="*/ 0 w 873"/>
                  <a:gd name="T67" fmla="*/ 1 h 2001"/>
                  <a:gd name="T68" fmla="*/ 0 w 873"/>
                  <a:gd name="T69" fmla="*/ 1 h 2001"/>
                  <a:gd name="T70" fmla="*/ 0 w 873"/>
                  <a:gd name="T71" fmla="*/ 2 h 2001"/>
                  <a:gd name="T72" fmla="*/ 0 w 873"/>
                  <a:gd name="T73" fmla="*/ 2 h 2001"/>
                  <a:gd name="T74" fmla="*/ 0 w 873"/>
                  <a:gd name="T75" fmla="*/ 2 h 2001"/>
                  <a:gd name="T76" fmla="*/ 1 w 873"/>
                  <a:gd name="T77" fmla="*/ 2 h 2001"/>
                  <a:gd name="T78" fmla="*/ 1 w 873"/>
                  <a:gd name="T79" fmla="*/ 2 h 2001"/>
                  <a:gd name="T80" fmla="*/ 1 w 873"/>
                  <a:gd name="T81" fmla="*/ 1 h 2001"/>
                  <a:gd name="T82" fmla="*/ 1 w 873"/>
                  <a:gd name="T83" fmla="*/ 1 h 2001"/>
                  <a:gd name="T84" fmla="*/ 1 w 873"/>
                  <a:gd name="T85" fmla="*/ 1 h 2001"/>
                  <a:gd name="T86" fmla="*/ 1 w 873"/>
                  <a:gd name="T87" fmla="*/ 1 h 2001"/>
                  <a:gd name="T88" fmla="*/ 1 w 873"/>
                  <a:gd name="T89" fmla="*/ 1 h 2001"/>
                  <a:gd name="T90" fmla="*/ 1 w 873"/>
                  <a:gd name="T91" fmla="*/ 1 h 2001"/>
                  <a:gd name="T92" fmla="*/ 1 w 873"/>
                  <a:gd name="T93" fmla="*/ 1 h 2001"/>
                  <a:gd name="T94" fmla="*/ 1 w 873"/>
                  <a:gd name="T95" fmla="*/ 1 h 2001"/>
                  <a:gd name="T96" fmla="*/ 1 w 873"/>
                  <a:gd name="T97" fmla="*/ 1 h 2001"/>
                  <a:gd name="T98" fmla="*/ 1 w 873"/>
                  <a:gd name="T99" fmla="*/ 1 h 2001"/>
                  <a:gd name="T100" fmla="*/ 1 w 873"/>
                  <a:gd name="T101" fmla="*/ 1 h 2001"/>
                  <a:gd name="T102" fmla="*/ 1 w 873"/>
                  <a:gd name="T103" fmla="*/ 1 h 2001"/>
                  <a:gd name="T104" fmla="*/ 1 w 873"/>
                  <a:gd name="T105" fmla="*/ 1 h 2001"/>
                  <a:gd name="T106" fmla="*/ 1 w 873"/>
                  <a:gd name="T107" fmla="*/ 0 h 2001"/>
                  <a:gd name="T108" fmla="*/ 1 w 873"/>
                  <a:gd name="T109" fmla="*/ 0 h 2001"/>
                  <a:gd name="T110" fmla="*/ 1 w 873"/>
                  <a:gd name="T111" fmla="*/ 0 h 2001"/>
                  <a:gd name="T112" fmla="*/ 1 w 873"/>
                  <a:gd name="T113" fmla="*/ 0 h 2001"/>
                  <a:gd name="T114" fmla="*/ 1 w 873"/>
                  <a:gd name="T115" fmla="*/ 0 h 2001"/>
                  <a:gd name="T116" fmla="*/ 1 w 873"/>
                  <a:gd name="T117" fmla="*/ 0 h 20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3"/>
                  <a:gd name="T178" fmla="*/ 0 h 2001"/>
                  <a:gd name="T179" fmla="*/ 873 w 873"/>
                  <a:gd name="T180" fmla="*/ 2001 h 20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3" h="2001">
                    <a:moveTo>
                      <a:pt x="288" y="0"/>
                    </a:moveTo>
                    <a:lnTo>
                      <a:pt x="272" y="0"/>
                    </a:lnTo>
                    <a:lnTo>
                      <a:pt x="264" y="0"/>
                    </a:lnTo>
                    <a:lnTo>
                      <a:pt x="264" y="16"/>
                    </a:lnTo>
                    <a:lnTo>
                      <a:pt x="256" y="16"/>
                    </a:lnTo>
                    <a:lnTo>
                      <a:pt x="240" y="16"/>
                    </a:lnTo>
                    <a:lnTo>
                      <a:pt x="232" y="16"/>
                    </a:lnTo>
                    <a:lnTo>
                      <a:pt x="232" y="24"/>
                    </a:lnTo>
                    <a:lnTo>
                      <a:pt x="224" y="24"/>
                    </a:lnTo>
                    <a:lnTo>
                      <a:pt x="208" y="24"/>
                    </a:lnTo>
                    <a:lnTo>
                      <a:pt x="200" y="24"/>
                    </a:lnTo>
                    <a:lnTo>
                      <a:pt x="184" y="24"/>
                    </a:lnTo>
                    <a:lnTo>
                      <a:pt x="176" y="24"/>
                    </a:lnTo>
                    <a:lnTo>
                      <a:pt x="176" y="32"/>
                    </a:lnTo>
                    <a:lnTo>
                      <a:pt x="168" y="32"/>
                    </a:lnTo>
                    <a:lnTo>
                      <a:pt x="152" y="32"/>
                    </a:lnTo>
                    <a:lnTo>
                      <a:pt x="152" y="48"/>
                    </a:lnTo>
                    <a:lnTo>
                      <a:pt x="144" y="56"/>
                    </a:lnTo>
                    <a:lnTo>
                      <a:pt x="144" y="64"/>
                    </a:lnTo>
                    <a:lnTo>
                      <a:pt x="144" y="80"/>
                    </a:lnTo>
                    <a:lnTo>
                      <a:pt x="136" y="80"/>
                    </a:lnTo>
                    <a:lnTo>
                      <a:pt x="136" y="88"/>
                    </a:lnTo>
                    <a:lnTo>
                      <a:pt x="120" y="104"/>
                    </a:lnTo>
                    <a:lnTo>
                      <a:pt x="120" y="112"/>
                    </a:lnTo>
                    <a:lnTo>
                      <a:pt x="112" y="112"/>
                    </a:lnTo>
                    <a:lnTo>
                      <a:pt x="96" y="120"/>
                    </a:lnTo>
                    <a:lnTo>
                      <a:pt x="96" y="136"/>
                    </a:lnTo>
                    <a:lnTo>
                      <a:pt x="88" y="136"/>
                    </a:lnTo>
                    <a:lnTo>
                      <a:pt x="88" y="144"/>
                    </a:lnTo>
                    <a:lnTo>
                      <a:pt x="80" y="152"/>
                    </a:lnTo>
                    <a:lnTo>
                      <a:pt x="80" y="168"/>
                    </a:lnTo>
                    <a:lnTo>
                      <a:pt x="64" y="168"/>
                    </a:lnTo>
                    <a:lnTo>
                      <a:pt x="64" y="176"/>
                    </a:lnTo>
                    <a:lnTo>
                      <a:pt x="64" y="192"/>
                    </a:lnTo>
                    <a:lnTo>
                      <a:pt x="56" y="200"/>
                    </a:lnTo>
                    <a:lnTo>
                      <a:pt x="56" y="208"/>
                    </a:lnTo>
                    <a:lnTo>
                      <a:pt x="40" y="224"/>
                    </a:lnTo>
                    <a:lnTo>
                      <a:pt x="40" y="232"/>
                    </a:lnTo>
                    <a:lnTo>
                      <a:pt x="40" y="248"/>
                    </a:lnTo>
                    <a:lnTo>
                      <a:pt x="32" y="248"/>
                    </a:lnTo>
                    <a:lnTo>
                      <a:pt x="32" y="256"/>
                    </a:lnTo>
                    <a:lnTo>
                      <a:pt x="32" y="264"/>
                    </a:lnTo>
                    <a:lnTo>
                      <a:pt x="32" y="280"/>
                    </a:lnTo>
                    <a:lnTo>
                      <a:pt x="24" y="280"/>
                    </a:lnTo>
                    <a:lnTo>
                      <a:pt x="24" y="288"/>
                    </a:lnTo>
                    <a:lnTo>
                      <a:pt x="24" y="296"/>
                    </a:lnTo>
                    <a:lnTo>
                      <a:pt x="24" y="312"/>
                    </a:lnTo>
                    <a:lnTo>
                      <a:pt x="8" y="320"/>
                    </a:lnTo>
                    <a:lnTo>
                      <a:pt x="8" y="336"/>
                    </a:lnTo>
                    <a:lnTo>
                      <a:pt x="8" y="344"/>
                    </a:lnTo>
                    <a:lnTo>
                      <a:pt x="8" y="352"/>
                    </a:lnTo>
                    <a:lnTo>
                      <a:pt x="0" y="368"/>
                    </a:lnTo>
                    <a:lnTo>
                      <a:pt x="0" y="376"/>
                    </a:lnTo>
                    <a:lnTo>
                      <a:pt x="0" y="392"/>
                    </a:lnTo>
                    <a:lnTo>
                      <a:pt x="8" y="392"/>
                    </a:lnTo>
                    <a:lnTo>
                      <a:pt x="8" y="400"/>
                    </a:lnTo>
                    <a:lnTo>
                      <a:pt x="24" y="400"/>
                    </a:lnTo>
                    <a:lnTo>
                      <a:pt x="24" y="408"/>
                    </a:lnTo>
                    <a:lnTo>
                      <a:pt x="32" y="408"/>
                    </a:lnTo>
                    <a:lnTo>
                      <a:pt x="40" y="408"/>
                    </a:lnTo>
                    <a:lnTo>
                      <a:pt x="40" y="424"/>
                    </a:lnTo>
                    <a:lnTo>
                      <a:pt x="56" y="424"/>
                    </a:lnTo>
                    <a:lnTo>
                      <a:pt x="64" y="424"/>
                    </a:lnTo>
                    <a:lnTo>
                      <a:pt x="64" y="432"/>
                    </a:lnTo>
                    <a:lnTo>
                      <a:pt x="80" y="432"/>
                    </a:lnTo>
                    <a:lnTo>
                      <a:pt x="88" y="432"/>
                    </a:lnTo>
                    <a:lnTo>
                      <a:pt x="88" y="440"/>
                    </a:lnTo>
                    <a:lnTo>
                      <a:pt x="96" y="440"/>
                    </a:lnTo>
                    <a:lnTo>
                      <a:pt x="112" y="440"/>
                    </a:lnTo>
                    <a:lnTo>
                      <a:pt x="112" y="432"/>
                    </a:lnTo>
                    <a:lnTo>
                      <a:pt x="120" y="432"/>
                    </a:lnTo>
                    <a:lnTo>
                      <a:pt x="120" y="424"/>
                    </a:lnTo>
                    <a:lnTo>
                      <a:pt x="136" y="424"/>
                    </a:lnTo>
                    <a:lnTo>
                      <a:pt x="136" y="408"/>
                    </a:lnTo>
                    <a:lnTo>
                      <a:pt x="144" y="400"/>
                    </a:lnTo>
                    <a:lnTo>
                      <a:pt x="152" y="392"/>
                    </a:lnTo>
                    <a:lnTo>
                      <a:pt x="152" y="376"/>
                    </a:lnTo>
                    <a:lnTo>
                      <a:pt x="168" y="376"/>
                    </a:lnTo>
                    <a:lnTo>
                      <a:pt x="168" y="368"/>
                    </a:lnTo>
                    <a:lnTo>
                      <a:pt x="176" y="352"/>
                    </a:lnTo>
                    <a:lnTo>
                      <a:pt x="176" y="344"/>
                    </a:lnTo>
                    <a:lnTo>
                      <a:pt x="184" y="336"/>
                    </a:lnTo>
                    <a:lnTo>
                      <a:pt x="184" y="320"/>
                    </a:lnTo>
                    <a:lnTo>
                      <a:pt x="200" y="312"/>
                    </a:lnTo>
                    <a:lnTo>
                      <a:pt x="200" y="296"/>
                    </a:lnTo>
                    <a:lnTo>
                      <a:pt x="208" y="288"/>
                    </a:lnTo>
                    <a:lnTo>
                      <a:pt x="208" y="280"/>
                    </a:lnTo>
                    <a:lnTo>
                      <a:pt x="208" y="264"/>
                    </a:lnTo>
                    <a:lnTo>
                      <a:pt x="224" y="264"/>
                    </a:lnTo>
                    <a:lnTo>
                      <a:pt x="224" y="256"/>
                    </a:lnTo>
                    <a:lnTo>
                      <a:pt x="224" y="248"/>
                    </a:lnTo>
                    <a:lnTo>
                      <a:pt x="232" y="248"/>
                    </a:lnTo>
                    <a:lnTo>
                      <a:pt x="232" y="232"/>
                    </a:lnTo>
                    <a:lnTo>
                      <a:pt x="240" y="232"/>
                    </a:lnTo>
                    <a:lnTo>
                      <a:pt x="240" y="224"/>
                    </a:lnTo>
                    <a:lnTo>
                      <a:pt x="256" y="224"/>
                    </a:lnTo>
                    <a:lnTo>
                      <a:pt x="264" y="224"/>
                    </a:lnTo>
                    <a:lnTo>
                      <a:pt x="264" y="208"/>
                    </a:lnTo>
                    <a:lnTo>
                      <a:pt x="272" y="208"/>
                    </a:lnTo>
                    <a:lnTo>
                      <a:pt x="288" y="208"/>
                    </a:lnTo>
                    <a:lnTo>
                      <a:pt x="296" y="208"/>
                    </a:lnTo>
                    <a:lnTo>
                      <a:pt x="296" y="200"/>
                    </a:lnTo>
                    <a:lnTo>
                      <a:pt x="312" y="200"/>
                    </a:lnTo>
                    <a:lnTo>
                      <a:pt x="320" y="200"/>
                    </a:lnTo>
                    <a:lnTo>
                      <a:pt x="320" y="208"/>
                    </a:lnTo>
                    <a:lnTo>
                      <a:pt x="328" y="208"/>
                    </a:lnTo>
                    <a:lnTo>
                      <a:pt x="344" y="224"/>
                    </a:lnTo>
                    <a:lnTo>
                      <a:pt x="352" y="224"/>
                    </a:lnTo>
                    <a:lnTo>
                      <a:pt x="352" y="232"/>
                    </a:lnTo>
                    <a:lnTo>
                      <a:pt x="368" y="232"/>
                    </a:lnTo>
                    <a:lnTo>
                      <a:pt x="368" y="248"/>
                    </a:lnTo>
                    <a:lnTo>
                      <a:pt x="376" y="256"/>
                    </a:lnTo>
                    <a:lnTo>
                      <a:pt x="376" y="264"/>
                    </a:lnTo>
                    <a:lnTo>
                      <a:pt x="384" y="264"/>
                    </a:lnTo>
                    <a:lnTo>
                      <a:pt x="384" y="280"/>
                    </a:lnTo>
                    <a:lnTo>
                      <a:pt x="384" y="288"/>
                    </a:lnTo>
                    <a:lnTo>
                      <a:pt x="400" y="288"/>
                    </a:lnTo>
                    <a:lnTo>
                      <a:pt x="400" y="296"/>
                    </a:lnTo>
                    <a:lnTo>
                      <a:pt x="400" y="312"/>
                    </a:lnTo>
                    <a:lnTo>
                      <a:pt x="400" y="320"/>
                    </a:lnTo>
                    <a:lnTo>
                      <a:pt x="408" y="336"/>
                    </a:lnTo>
                    <a:lnTo>
                      <a:pt x="408" y="344"/>
                    </a:lnTo>
                    <a:lnTo>
                      <a:pt x="408" y="352"/>
                    </a:lnTo>
                    <a:lnTo>
                      <a:pt x="408" y="368"/>
                    </a:lnTo>
                    <a:lnTo>
                      <a:pt x="400" y="376"/>
                    </a:lnTo>
                    <a:lnTo>
                      <a:pt x="400" y="392"/>
                    </a:lnTo>
                    <a:lnTo>
                      <a:pt x="384" y="392"/>
                    </a:lnTo>
                    <a:lnTo>
                      <a:pt x="376" y="400"/>
                    </a:lnTo>
                    <a:lnTo>
                      <a:pt x="368" y="400"/>
                    </a:lnTo>
                    <a:lnTo>
                      <a:pt x="352" y="408"/>
                    </a:lnTo>
                    <a:lnTo>
                      <a:pt x="344" y="424"/>
                    </a:lnTo>
                    <a:lnTo>
                      <a:pt x="328" y="432"/>
                    </a:lnTo>
                    <a:lnTo>
                      <a:pt x="320" y="432"/>
                    </a:lnTo>
                    <a:lnTo>
                      <a:pt x="320" y="440"/>
                    </a:lnTo>
                    <a:lnTo>
                      <a:pt x="312" y="440"/>
                    </a:lnTo>
                    <a:lnTo>
                      <a:pt x="312" y="456"/>
                    </a:lnTo>
                    <a:lnTo>
                      <a:pt x="296" y="456"/>
                    </a:lnTo>
                    <a:lnTo>
                      <a:pt x="296" y="464"/>
                    </a:lnTo>
                    <a:lnTo>
                      <a:pt x="288" y="464"/>
                    </a:lnTo>
                    <a:lnTo>
                      <a:pt x="288" y="480"/>
                    </a:lnTo>
                    <a:lnTo>
                      <a:pt x="272" y="480"/>
                    </a:lnTo>
                    <a:lnTo>
                      <a:pt x="272" y="488"/>
                    </a:lnTo>
                    <a:lnTo>
                      <a:pt x="264" y="488"/>
                    </a:lnTo>
                    <a:lnTo>
                      <a:pt x="264" y="496"/>
                    </a:lnTo>
                    <a:lnTo>
                      <a:pt x="256" y="496"/>
                    </a:lnTo>
                    <a:lnTo>
                      <a:pt x="240" y="512"/>
                    </a:lnTo>
                    <a:lnTo>
                      <a:pt x="232" y="512"/>
                    </a:lnTo>
                    <a:lnTo>
                      <a:pt x="232" y="520"/>
                    </a:lnTo>
                    <a:lnTo>
                      <a:pt x="224" y="520"/>
                    </a:lnTo>
                    <a:lnTo>
                      <a:pt x="208" y="536"/>
                    </a:lnTo>
                    <a:lnTo>
                      <a:pt x="200" y="536"/>
                    </a:lnTo>
                    <a:lnTo>
                      <a:pt x="184" y="536"/>
                    </a:lnTo>
                    <a:lnTo>
                      <a:pt x="184" y="544"/>
                    </a:lnTo>
                    <a:lnTo>
                      <a:pt x="176" y="544"/>
                    </a:lnTo>
                    <a:lnTo>
                      <a:pt x="168" y="544"/>
                    </a:lnTo>
                    <a:lnTo>
                      <a:pt x="152" y="544"/>
                    </a:lnTo>
                    <a:lnTo>
                      <a:pt x="144" y="544"/>
                    </a:lnTo>
                    <a:lnTo>
                      <a:pt x="144" y="552"/>
                    </a:lnTo>
                    <a:lnTo>
                      <a:pt x="136" y="552"/>
                    </a:lnTo>
                    <a:lnTo>
                      <a:pt x="120" y="552"/>
                    </a:lnTo>
                    <a:lnTo>
                      <a:pt x="112" y="552"/>
                    </a:lnTo>
                    <a:lnTo>
                      <a:pt x="112" y="568"/>
                    </a:lnTo>
                    <a:lnTo>
                      <a:pt x="96" y="568"/>
                    </a:lnTo>
                    <a:lnTo>
                      <a:pt x="88" y="568"/>
                    </a:lnTo>
                    <a:lnTo>
                      <a:pt x="80" y="568"/>
                    </a:lnTo>
                    <a:lnTo>
                      <a:pt x="64" y="576"/>
                    </a:lnTo>
                    <a:lnTo>
                      <a:pt x="56" y="576"/>
                    </a:lnTo>
                    <a:lnTo>
                      <a:pt x="40" y="584"/>
                    </a:lnTo>
                    <a:lnTo>
                      <a:pt x="32" y="584"/>
                    </a:lnTo>
                    <a:lnTo>
                      <a:pt x="32" y="600"/>
                    </a:lnTo>
                    <a:lnTo>
                      <a:pt x="24" y="608"/>
                    </a:lnTo>
                    <a:lnTo>
                      <a:pt x="8" y="624"/>
                    </a:lnTo>
                    <a:lnTo>
                      <a:pt x="8" y="632"/>
                    </a:lnTo>
                    <a:lnTo>
                      <a:pt x="8" y="640"/>
                    </a:lnTo>
                    <a:lnTo>
                      <a:pt x="24" y="656"/>
                    </a:lnTo>
                    <a:lnTo>
                      <a:pt x="24" y="664"/>
                    </a:lnTo>
                    <a:lnTo>
                      <a:pt x="24" y="672"/>
                    </a:lnTo>
                    <a:lnTo>
                      <a:pt x="24" y="688"/>
                    </a:lnTo>
                    <a:lnTo>
                      <a:pt x="32" y="696"/>
                    </a:lnTo>
                    <a:lnTo>
                      <a:pt x="32" y="712"/>
                    </a:lnTo>
                    <a:lnTo>
                      <a:pt x="32" y="720"/>
                    </a:lnTo>
                    <a:lnTo>
                      <a:pt x="40" y="728"/>
                    </a:lnTo>
                    <a:lnTo>
                      <a:pt x="40" y="744"/>
                    </a:lnTo>
                    <a:lnTo>
                      <a:pt x="56" y="744"/>
                    </a:lnTo>
                    <a:lnTo>
                      <a:pt x="64" y="744"/>
                    </a:lnTo>
                    <a:lnTo>
                      <a:pt x="64" y="752"/>
                    </a:lnTo>
                    <a:lnTo>
                      <a:pt x="80" y="752"/>
                    </a:lnTo>
                    <a:lnTo>
                      <a:pt x="88" y="752"/>
                    </a:lnTo>
                    <a:lnTo>
                      <a:pt x="96" y="752"/>
                    </a:lnTo>
                    <a:lnTo>
                      <a:pt x="112" y="752"/>
                    </a:lnTo>
                    <a:lnTo>
                      <a:pt x="120" y="752"/>
                    </a:lnTo>
                    <a:lnTo>
                      <a:pt x="136" y="752"/>
                    </a:lnTo>
                    <a:lnTo>
                      <a:pt x="144" y="752"/>
                    </a:lnTo>
                    <a:lnTo>
                      <a:pt x="184" y="752"/>
                    </a:lnTo>
                    <a:lnTo>
                      <a:pt x="200" y="768"/>
                    </a:lnTo>
                    <a:lnTo>
                      <a:pt x="208" y="768"/>
                    </a:lnTo>
                    <a:lnTo>
                      <a:pt x="224" y="768"/>
                    </a:lnTo>
                    <a:lnTo>
                      <a:pt x="232" y="768"/>
                    </a:lnTo>
                    <a:lnTo>
                      <a:pt x="240" y="768"/>
                    </a:lnTo>
                    <a:lnTo>
                      <a:pt x="240" y="752"/>
                    </a:lnTo>
                    <a:lnTo>
                      <a:pt x="256" y="752"/>
                    </a:lnTo>
                    <a:lnTo>
                      <a:pt x="264" y="752"/>
                    </a:lnTo>
                    <a:lnTo>
                      <a:pt x="272" y="752"/>
                    </a:lnTo>
                    <a:lnTo>
                      <a:pt x="288" y="752"/>
                    </a:lnTo>
                    <a:lnTo>
                      <a:pt x="296" y="752"/>
                    </a:lnTo>
                    <a:lnTo>
                      <a:pt x="312" y="752"/>
                    </a:lnTo>
                    <a:lnTo>
                      <a:pt x="312" y="744"/>
                    </a:lnTo>
                    <a:lnTo>
                      <a:pt x="320" y="744"/>
                    </a:lnTo>
                    <a:lnTo>
                      <a:pt x="320" y="728"/>
                    </a:lnTo>
                    <a:lnTo>
                      <a:pt x="328" y="728"/>
                    </a:lnTo>
                    <a:lnTo>
                      <a:pt x="344" y="728"/>
                    </a:lnTo>
                    <a:lnTo>
                      <a:pt x="344" y="720"/>
                    </a:lnTo>
                    <a:lnTo>
                      <a:pt x="352" y="720"/>
                    </a:lnTo>
                    <a:lnTo>
                      <a:pt x="352" y="712"/>
                    </a:lnTo>
                    <a:lnTo>
                      <a:pt x="368" y="712"/>
                    </a:lnTo>
                    <a:lnTo>
                      <a:pt x="376" y="696"/>
                    </a:lnTo>
                    <a:lnTo>
                      <a:pt x="384" y="696"/>
                    </a:lnTo>
                    <a:lnTo>
                      <a:pt x="384" y="688"/>
                    </a:lnTo>
                    <a:lnTo>
                      <a:pt x="400" y="688"/>
                    </a:lnTo>
                    <a:lnTo>
                      <a:pt x="400" y="672"/>
                    </a:lnTo>
                    <a:lnTo>
                      <a:pt x="408" y="672"/>
                    </a:lnTo>
                    <a:lnTo>
                      <a:pt x="408" y="664"/>
                    </a:lnTo>
                    <a:lnTo>
                      <a:pt x="416" y="664"/>
                    </a:lnTo>
                    <a:lnTo>
                      <a:pt x="432" y="664"/>
                    </a:lnTo>
                    <a:lnTo>
                      <a:pt x="440" y="664"/>
                    </a:lnTo>
                    <a:lnTo>
                      <a:pt x="440" y="656"/>
                    </a:lnTo>
                    <a:lnTo>
                      <a:pt x="456" y="656"/>
                    </a:lnTo>
                    <a:lnTo>
                      <a:pt x="464" y="656"/>
                    </a:lnTo>
                    <a:lnTo>
                      <a:pt x="464" y="640"/>
                    </a:lnTo>
                    <a:lnTo>
                      <a:pt x="472" y="640"/>
                    </a:lnTo>
                    <a:lnTo>
                      <a:pt x="488" y="632"/>
                    </a:lnTo>
                    <a:lnTo>
                      <a:pt x="496" y="632"/>
                    </a:lnTo>
                    <a:lnTo>
                      <a:pt x="496" y="640"/>
                    </a:lnTo>
                    <a:lnTo>
                      <a:pt x="496" y="656"/>
                    </a:lnTo>
                    <a:lnTo>
                      <a:pt x="496" y="664"/>
                    </a:lnTo>
                    <a:lnTo>
                      <a:pt x="496" y="672"/>
                    </a:lnTo>
                    <a:lnTo>
                      <a:pt x="496" y="688"/>
                    </a:lnTo>
                    <a:lnTo>
                      <a:pt x="472" y="728"/>
                    </a:lnTo>
                    <a:lnTo>
                      <a:pt x="472" y="744"/>
                    </a:lnTo>
                    <a:lnTo>
                      <a:pt x="472" y="752"/>
                    </a:lnTo>
                    <a:lnTo>
                      <a:pt x="472" y="768"/>
                    </a:lnTo>
                    <a:lnTo>
                      <a:pt x="464" y="768"/>
                    </a:lnTo>
                    <a:lnTo>
                      <a:pt x="464" y="776"/>
                    </a:lnTo>
                    <a:lnTo>
                      <a:pt x="472" y="784"/>
                    </a:lnTo>
                    <a:lnTo>
                      <a:pt x="488" y="784"/>
                    </a:lnTo>
                    <a:lnTo>
                      <a:pt x="488" y="776"/>
                    </a:lnTo>
                    <a:lnTo>
                      <a:pt x="496" y="776"/>
                    </a:lnTo>
                    <a:lnTo>
                      <a:pt x="512" y="776"/>
                    </a:lnTo>
                    <a:lnTo>
                      <a:pt x="520" y="776"/>
                    </a:lnTo>
                    <a:lnTo>
                      <a:pt x="528" y="776"/>
                    </a:lnTo>
                    <a:lnTo>
                      <a:pt x="544" y="768"/>
                    </a:lnTo>
                    <a:lnTo>
                      <a:pt x="552" y="752"/>
                    </a:lnTo>
                    <a:lnTo>
                      <a:pt x="552" y="744"/>
                    </a:lnTo>
                    <a:lnTo>
                      <a:pt x="560" y="728"/>
                    </a:lnTo>
                    <a:lnTo>
                      <a:pt x="560" y="720"/>
                    </a:lnTo>
                    <a:lnTo>
                      <a:pt x="576" y="720"/>
                    </a:lnTo>
                    <a:lnTo>
                      <a:pt x="576" y="712"/>
                    </a:lnTo>
                    <a:lnTo>
                      <a:pt x="584" y="696"/>
                    </a:lnTo>
                    <a:lnTo>
                      <a:pt x="600" y="696"/>
                    </a:lnTo>
                    <a:lnTo>
                      <a:pt x="608" y="696"/>
                    </a:lnTo>
                    <a:lnTo>
                      <a:pt x="608" y="688"/>
                    </a:lnTo>
                    <a:lnTo>
                      <a:pt x="616" y="688"/>
                    </a:lnTo>
                    <a:lnTo>
                      <a:pt x="632" y="696"/>
                    </a:lnTo>
                    <a:lnTo>
                      <a:pt x="632" y="712"/>
                    </a:lnTo>
                    <a:lnTo>
                      <a:pt x="640" y="712"/>
                    </a:lnTo>
                    <a:lnTo>
                      <a:pt x="640" y="720"/>
                    </a:lnTo>
                    <a:lnTo>
                      <a:pt x="640" y="728"/>
                    </a:lnTo>
                    <a:lnTo>
                      <a:pt x="640" y="744"/>
                    </a:lnTo>
                    <a:lnTo>
                      <a:pt x="640" y="752"/>
                    </a:lnTo>
                    <a:lnTo>
                      <a:pt x="648" y="768"/>
                    </a:lnTo>
                    <a:lnTo>
                      <a:pt x="648" y="776"/>
                    </a:lnTo>
                    <a:lnTo>
                      <a:pt x="648" y="784"/>
                    </a:lnTo>
                    <a:lnTo>
                      <a:pt x="664" y="784"/>
                    </a:lnTo>
                    <a:lnTo>
                      <a:pt x="664" y="800"/>
                    </a:lnTo>
                    <a:lnTo>
                      <a:pt x="664" y="808"/>
                    </a:lnTo>
                    <a:lnTo>
                      <a:pt x="672" y="816"/>
                    </a:lnTo>
                    <a:lnTo>
                      <a:pt x="672" y="832"/>
                    </a:lnTo>
                    <a:lnTo>
                      <a:pt x="672" y="840"/>
                    </a:lnTo>
                    <a:lnTo>
                      <a:pt x="672" y="856"/>
                    </a:lnTo>
                    <a:lnTo>
                      <a:pt x="664" y="864"/>
                    </a:lnTo>
                    <a:lnTo>
                      <a:pt x="664" y="872"/>
                    </a:lnTo>
                    <a:lnTo>
                      <a:pt x="648" y="872"/>
                    </a:lnTo>
                    <a:lnTo>
                      <a:pt x="648" y="888"/>
                    </a:lnTo>
                    <a:lnTo>
                      <a:pt x="640" y="888"/>
                    </a:lnTo>
                    <a:lnTo>
                      <a:pt x="632" y="888"/>
                    </a:lnTo>
                    <a:lnTo>
                      <a:pt x="616" y="888"/>
                    </a:lnTo>
                    <a:lnTo>
                      <a:pt x="608" y="888"/>
                    </a:lnTo>
                    <a:lnTo>
                      <a:pt x="600" y="888"/>
                    </a:lnTo>
                    <a:lnTo>
                      <a:pt x="584" y="888"/>
                    </a:lnTo>
                    <a:lnTo>
                      <a:pt x="576" y="888"/>
                    </a:lnTo>
                    <a:lnTo>
                      <a:pt x="560" y="888"/>
                    </a:lnTo>
                    <a:lnTo>
                      <a:pt x="552" y="888"/>
                    </a:lnTo>
                    <a:lnTo>
                      <a:pt x="544" y="888"/>
                    </a:lnTo>
                    <a:lnTo>
                      <a:pt x="528" y="888"/>
                    </a:lnTo>
                    <a:lnTo>
                      <a:pt x="520" y="888"/>
                    </a:lnTo>
                    <a:lnTo>
                      <a:pt x="512" y="888"/>
                    </a:lnTo>
                    <a:lnTo>
                      <a:pt x="496" y="888"/>
                    </a:lnTo>
                    <a:lnTo>
                      <a:pt x="488" y="888"/>
                    </a:lnTo>
                    <a:lnTo>
                      <a:pt x="472" y="888"/>
                    </a:lnTo>
                    <a:lnTo>
                      <a:pt x="464" y="888"/>
                    </a:lnTo>
                    <a:lnTo>
                      <a:pt x="456" y="888"/>
                    </a:lnTo>
                    <a:lnTo>
                      <a:pt x="440" y="896"/>
                    </a:lnTo>
                    <a:lnTo>
                      <a:pt x="432" y="896"/>
                    </a:lnTo>
                    <a:lnTo>
                      <a:pt x="416" y="896"/>
                    </a:lnTo>
                    <a:lnTo>
                      <a:pt x="408" y="896"/>
                    </a:lnTo>
                    <a:lnTo>
                      <a:pt x="400" y="896"/>
                    </a:lnTo>
                    <a:lnTo>
                      <a:pt x="384" y="896"/>
                    </a:lnTo>
                    <a:lnTo>
                      <a:pt x="376" y="896"/>
                    </a:lnTo>
                    <a:lnTo>
                      <a:pt x="368" y="896"/>
                    </a:lnTo>
                    <a:lnTo>
                      <a:pt x="352" y="896"/>
                    </a:lnTo>
                    <a:lnTo>
                      <a:pt x="344" y="896"/>
                    </a:lnTo>
                    <a:lnTo>
                      <a:pt x="328" y="896"/>
                    </a:lnTo>
                    <a:lnTo>
                      <a:pt x="320" y="896"/>
                    </a:lnTo>
                    <a:lnTo>
                      <a:pt x="320" y="888"/>
                    </a:lnTo>
                    <a:lnTo>
                      <a:pt x="312" y="888"/>
                    </a:lnTo>
                    <a:lnTo>
                      <a:pt x="296" y="888"/>
                    </a:lnTo>
                    <a:lnTo>
                      <a:pt x="288" y="888"/>
                    </a:lnTo>
                    <a:lnTo>
                      <a:pt x="272" y="888"/>
                    </a:lnTo>
                    <a:lnTo>
                      <a:pt x="264" y="888"/>
                    </a:lnTo>
                    <a:lnTo>
                      <a:pt x="256" y="888"/>
                    </a:lnTo>
                    <a:lnTo>
                      <a:pt x="240" y="888"/>
                    </a:lnTo>
                    <a:lnTo>
                      <a:pt x="232" y="888"/>
                    </a:lnTo>
                    <a:lnTo>
                      <a:pt x="224" y="888"/>
                    </a:lnTo>
                    <a:lnTo>
                      <a:pt x="208" y="888"/>
                    </a:lnTo>
                    <a:lnTo>
                      <a:pt x="200" y="888"/>
                    </a:lnTo>
                    <a:lnTo>
                      <a:pt x="152" y="888"/>
                    </a:lnTo>
                    <a:lnTo>
                      <a:pt x="144" y="888"/>
                    </a:lnTo>
                    <a:lnTo>
                      <a:pt x="136" y="896"/>
                    </a:lnTo>
                    <a:lnTo>
                      <a:pt x="120" y="912"/>
                    </a:lnTo>
                    <a:lnTo>
                      <a:pt x="112" y="920"/>
                    </a:lnTo>
                    <a:lnTo>
                      <a:pt x="96" y="928"/>
                    </a:lnTo>
                    <a:lnTo>
                      <a:pt x="88" y="944"/>
                    </a:lnTo>
                    <a:lnTo>
                      <a:pt x="80" y="952"/>
                    </a:lnTo>
                    <a:lnTo>
                      <a:pt x="80" y="960"/>
                    </a:lnTo>
                    <a:lnTo>
                      <a:pt x="64" y="960"/>
                    </a:lnTo>
                    <a:lnTo>
                      <a:pt x="64" y="976"/>
                    </a:lnTo>
                    <a:lnTo>
                      <a:pt x="64" y="984"/>
                    </a:lnTo>
                    <a:lnTo>
                      <a:pt x="56" y="1000"/>
                    </a:lnTo>
                    <a:lnTo>
                      <a:pt x="56" y="1008"/>
                    </a:lnTo>
                    <a:lnTo>
                      <a:pt x="56" y="1016"/>
                    </a:lnTo>
                    <a:lnTo>
                      <a:pt x="40" y="1032"/>
                    </a:lnTo>
                    <a:lnTo>
                      <a:pt x="40" y="1040"/>
                    </a:lnTo>
                    <a:lnTo>
                      <a:pt x="40" y="1048"/>
                    </a:lnTo>
                    <a:lnTo>
                      <a:pt x="32" y="1048"/>
                    </a:lnTo>
                    <a:lnTo>
                      <a:pt x="32" y="1064"/>
                    </a:lnTo>
                    <a:lnTo>
                      <a:pt x="32" y="1072"/>
                    </a:lnTo>
                    <a:lnTo>
                      <a:pt x="24" y="1088"/>
                    </a:lnTo>
                    <a:lnTo>
                      <a:pt x="24" y="1096"/>
                    </a:lnTo>
                    <a:lnTo>
                      <a:pt x="8" y="1104"/>
                    </a:lnTo>
                    <a:lnTo>
                      <a:pt x="8" y="1120"/>
                    </a:lnTo>
                    <a:lnTo>
                      <a:pt x="8" y="1128"/>
                    </a:lnTo>
                    <a:lnTo>
                      <a:pt x="8" y="1144"/>
                    </a:lnTo>
                    <a:lnTo>
                      <a:pt x="0" y="1144"/>
                    </a:lnTo>
                    <a:lnTo>
                      <a:pt x="0" y="1152"/>
                    </a:lnTo>
                    <a:lnTo>
                      <a:pt x="0" y="1160"/>
                    </a:lnTo>
                    <a:lnTo>
                      <a:pt x="0" y="1176"/>
                    </a:lnTo>
                    <a:lnTo>
                      <a:pt x="0" y="1184"/>
                    </a:lnTo>
                    <a:lnTo>
                      <a:pt x="0" y="1192"/>
                    </a:lnTo>
                    <a:lnTo>
                      <a:pt x="0" y="1208"/>
                    </a:lnTo>
                    <a:lnTo>
                      <a:pt x="0" y="1216"/>
                    </a:lnTo>
                    <a:lnTo>
                      <a:pt x="0" y="1232"/>
                    </a:lnTo>
                    <a:lnTo>
                      <a:pt x="0" y="1240"/>
                    </a:lnTo>
                    <a:lnTo>
                      <a:pt x="0" y="1248"/>
                    </a:lnTo>
                    <a:lnTo>
                      <a:pt x="0" y="1264"/>
                    </a:lnTo>
                    <a:lnTo>
                      <a:pt x="0" y="1272"/>
                    </a:lnTo>
                    <a:lnTo>
                      <a:pt x="0" y="1288"/>
                    </a:lnTo>
                    <a:lnTo>
                      <a:pt x="0" y="1296"/>
                    </a:lnTo>
                    <a:lnTo>
                      <a:pt x="8" y="1296"/>
                    </a:lnTo>
                    <a:lnTo>
                      <a:pt x="8" y="1304"/>
                    </a:lnTo>
                    <a:lnTo>
                      <a:pt x="8" y="1320"/>
                    </a:lnTo>
                    <a:lnTo>
                      <a:pt x="24" y="1328"/>
                    </a:lnTo>
                    <a:lnTo>
                      <a:pt x="32" y="1336"/>
                    </a:lnTo>
                    <a:lnTo>
                      <a:pt x="40" y="1352"/>
                    </a:lnTo>
                    <a:lnTo>
                      <a:pt x="56" y="1352"/>
                    </a:lnTo>
                    <a:lnTo>
                      <a:pt x="64" y="1360"/>
                    </a:lnTo>
                    <a:lnTo>
                      <a:pt x="80" y="1360"/>
                    </a:lnTo>
                    <a:lnTo>
                      <a:pt x="88" y="1360"/>
                    </a:lnTo>
                    <a:lnTo>
                      <a:pt x="88" y="1376"/>
                    </a:lnTo>
                    <a:lnTo>
                      <a:pt x="96" y="1376"/>
                    </a:lnTo>
                    <a:lnTo>
                      <a:pt x="112" y="1376"/>
                    </a:lnTo>
                    <a:lnTo>
                      <a:pt x="120" y="1376"/>
                    </a:lnTo>
                    <a:lnTo>
                      <a:pt x="136" y="1376"/>
                    </a:lnTo>
                    <a:lnTo>
                      <a:pt x="136" y="1384"/>
                    </a:lnTo>
                    <a:lnTo>
                      <a:pt x="144" y="1384"/>
                    </a:lnTo>
                    <a:lnTo>
                      <a:pt x="152" y="1384"/>
                    </a:lnTo>
                    <a:lnTo>
                      <a:pt x="152" y="1392"/>
                    </a:lnTo>
                    <a:lnTo>
                      <a:pt x="168" y="1392"/>
                    </a:lnTo>
                    <a:lnTo>
                      <a:pt x="176" y="1392"/>
                    </a:lnTo>
                    <a:lnTo>
                      <a:pt x="184" y="1392"/>
                    </a:lnTo>
                    <a:lnTo>
                      <a:pt x="200" y="1392"/>
                    </a:lnTo>
                    <a:lnTo>
                      <a:pt x="208" y="1384"/>
                    </a:lnTo>
                    <a:lnTo>
                      <a:pt x="224" y="1384"/>
                    </a:lnTo>
                    <a:lnTo>
                      <a:pt x="224" y="1392"/>
                    </a:lnTo>
                    <a:lnTo>
                      <a:pt x="232" y="1392"/>
                    </a:lnTo>
                    <a:lnTo>
                      <a:pt x="240" y="1392"/>
                    </a:lnTo>
                    <a:lnTo>
                      <a:pt x="256" y="1408"/>
                    </a:lnTo>
                    <a:lnTo>
                      <a:pt x="264" y="1408"/>
                    </a:lnTo>
                    <a:lnTo>
                      <a:pt x="264" y="1416"/>
                    </a:lnTo>
                    <a:lnTo>
                      <a:pt x="272" y="1416"/>
                    </a:lnTo>
                    <a:lnTo>
                      <a:pt x="272" y="1432"/>
                    </a:lnTo>
                    <a:lnTo>
                      <a:pt x="288" y="1432"/>
                    </a:lnTo>
                    <a:lnTo>
                      <a:pt x="296" y="1440"/>
                    </a:lnTo>
                    <a:lnTo>
                      <a:pt x="312" y="1448"/>
                    </a:lnTo>
                    <a:lnTo>
                      <a:pt x="320" y="1464"/>
                    </a:lnTo>
                    <a:lnTo>
                      <a:pt x="320" y="1472"/>
                    </a:lnTo>
                    <a:lnTo>
                      <a:pt x="320" y="1480"/>
                    </a:lnTo>
                    <a:lnTo>
                      <a:pt x="328" y="1496"/>
                    </a:lnTo>
                    <a:lnTo>
                      <a:pt x="328" y="1504"/>
                    </a:lnTo>
                    <a:lnTo>
                      <a:pt x="328" y="1520"/>
                    </a:lnTo>
                    <a:lnTo>
                      <a:pt x="320" y="1528"/>
                    </a:lnTo>
                    <a:lnTo>
                      <a:pt x="320" y="1536"/>
                    </a:lnTo>
                    <a:lnTo>
                      <a:pt x="320" y="1552"/>
                    </a:lnTo>
                    <a:lnTo>
                      <a:pt x="320" y="1560"/>
                    </a:lnTo>
                    <a:lnTo>
                      <a:pt x="328" y="1568"/>
                    </a:lnTo>
                    <a:lnTo>
                      <a:pt x="328" y="1584"/>
                    </a:lnTo>
                    <a:lnTo>
                      <a:pt x="328" y="1592"/>
                    </a:lnTo>
                    <a:lnTo>
                      <a:pt x="328" y="1608"/>
                    </a:lnTo>
                    <a:lnTo>
                      <a:pt x="328" y="1616"/>
                    </a:lnTo>
                    <a:lnTo>
                      <a:pt x="328" y="1624"/>
                    </a:lnTo>
                    <a:lnTo>
                      <a:pt x="328" y="1640"/>
                    </a:lnTo>
                    <a:lnTo>
                      <a:pt x="352" y="1680"/>
                    </a:lnTo>
                    <a:lnTo>
                      <a:pt x="352" y="1696"/>
                    </a:lnTo>
                    <a:lnTo>
                      <a:pt x="352" y="1704"/>
                    </a:lnTo>
                    <a:lnTo>
                      <a:pt x="344" y="1712"/>
                    </a:lnTo>
                    <a:lnTo>
                      <a:pt x="344" y="1728"/>
                    </a:lnTo>
                    <a:lnTo>
                      <a:pt x="344" y="1736"/>
                    </a:lnTo>
                    <a:lnTo>
                      <a:pt x="328" y="1736"/>
                    </a:lnTo>
                    <a:lnTo>
                      <a:pt x="328" y="1752"/>
                    </a:lnTo>
                    <a:lnTo>
                      <a:pt x="320" y="1760"/>
                    </a:lnTo>
                    <a:lnTo>
                      <a:pt x="320" y="1768"/>
                    </a:lnTo>
                    <a:lnTo>
                      <a:pt x="320" y="1784"/>
                    </a:lnTo>
                    <a:lnTo>
                      <a:pt x="312" y="1792"/>
                    </a:lnTo>
                    <a:lnTo>
                      <a:pt x="312" y="1808"/>
                    </a:lnTo>
                    <a:lnTo>
                      <a:pt x="312" y="1816"/>
                    </a:lnTo>
                    <a:lnTo>
                      <a:pt x="296" y="1816"/>
                    </a:lnTo>
                    <a:lnTo>
                      <a:pt x="296" y="1824"/>
                    </a:lnTo>
                    <a:lnTo>
                      <a:pt x="296" y="1840"/>
                    </a:lnTo>
                    <a:lnTo>
                      <a:pt x="296" y="1848"/>
                    </a:lnTo>
                    <a:lnTo>
                      <a:pt x="288" y="1848"/>
                    </a:lnTo>
                    <a:lnTo>
                      <a:pt x="288" y="1856"/>
                    </a:lnTo>
                    <a:lnTo>
                      <a:pt x="272" y="1856"/>
                    </a:lnTo>
                    <a:lnTo>
                      <a:pt x="272" y="1872"/>
                    </a:lnTo>
                    <a:lnTo>
                      <a:pt x="264" y="1880"/>
                    </a:lnTo>
                    <a:lnTo>
                      <a:pt x="264" y="1896"/>
                    </a:lnTo>
                    <a:lnTo>
                      <a:pt x="256" y="1904"/>
                    </a:lnTo>
                    <a:lnTo>
                      <a:pt x="256" y="1912"/>
                    </a:lnTo>
                    <a:lnTo>
                      <a:pt x="240" y="1912"/>
                    </a:lnTo>
                    <a:lnTo>
                      <a:pt x="240" y="1928"/>
                    </a:lnTo>
                    <a:lnTo>
                      <a:pt x="240" y="1936"/>
                    </a:lnTo>
                    <a:lnTo>
                      <a:pt x="232" y="1936"/>
                    </a:lnTo>
                    <a:lnTo>
                      <a:pt x="232" y="1952"/>
                    </a:lnTo>
                    <a:lnTo>
                      <a:pt x="232" y="1960"/>
                    </a:lnTo>
                    <a:lnTo>
                      <a:pt x="232" y="1968"/>
                    </a:lnTo>
                    <a:lnTo>
                      <a:pt x="232" y="1984"/>
                    </a:lnTo>
                    <a:lnTo>
                      <a:pt x="240" y="1984"/>
                    </a:lnTo>
                    <a:lnTo>
                      <a:pt x="240" y="1992"/>
                    </a:lnTo>
                    <a:lnTo>
                      <a:pt x="256" y="1992"/>
                    </a:lnTo>
                    <a:lnTo>
                      <a:pt x="256" y="2000"/>
                    </a:lnTo>
                    <a:lnTo>
                      <a:pt x="264" y="2000"/>
                    </a:lnTo>
                    <a:lnTo>
                      <a:pt x="272" y="2000"/>
                    </a:lnTo>
                    <a:lnTo>
                      <a:pt x="288" y="2000"/>
                    </a:lnTo>
                    <a:lnTo>
                      <a:pt x="296" y="2000"/>
                    </a:lnTo>
                    <a:lnTo>
                      <a:pt x="312" y="1992"/>
                    </a:lnTo>
                    <a:lnTo>
                      <a:pt x="320" y="1992"/>
                    </a:lnTo>
                    <a:lnTo>
                      <a:pt x="328" y="1984"/>
                    </a:lnTo>
                    <a:lnTo>
                      <a:pt x="328" y="1968"/>
                    </a:lnTo>
                    <a:lnTo>
                      <a:pt x="352" y="1928"/>
                    </a:lnTo>
                    <a:lnTo>
                      <a:pt x="368" y="1928"/>
                    </a:lnTo>
                    <a:lnTo>
                      <a:pt x="368" y="1912"/>
                    </a:lnTo>
                    <a:lnTo>
                      <a:pt x="368" y="1904"/>
                    </a:lnTo>
                    <a:lnTo>
                      <a:pt x="376" y="1904"/>
                    </a:lnTo>
                    <a:lnTo>
                      <a:pt x="376" y="1896"/>
                    </a:lnTo>
                    <a:lnTo>
                      <a:pt x="384" y="1880"/>
                    </a:lnTo>
                    <a:lnTo>
                      <a:pt x="384" y="1872"/>
                    </a:lnTo>
                    <a:lnTo>
                      <a:pt x="400" y="1872"/>
                    </a:lnTo>
                    <a:lnTo>
                      <a:pt x="408" y="1856"/>
                    </a:lnTo>
                    <a:lnTo>
                      <a:pt x="408" y="1848"/>
                    </a:lnTo>
                    <a:lnTo>
                      <a:pt x="416" y="1848"/>
                    </a:lnTo>
                    <a:lnTo>
                      <a:pt x="416" y="1840"/>
                    </a:lnTo>
                    <a:lnTo>
                      <a:pt x="432" y="1840"/>
                    </a:lnTo>
                    <a:lnTo>
                      <a:pt x="432" y="1824"/>
                    </a:lnTo>
                    <a:lnTo>
                      <a:pt x="440" y="1824"/>
                    </a:lnTo>
                    <a:lnTo>
                      <a:pt x="456" y="1816"/>
                    </a:lnTo>
                    <a:lnTo>
                      <a:pt x="464" y="1808"/>
                    </a:lnTo>
                    <a:lnTo>
                      <a:pt x="472" y="1792"/>
                    </a:lnTo>
                    <a:lnTo>
                      <a:pt x="488" y="1792"/>
                    </a:lnTo>
                    <a:lnTo>
                      <a:pt x="488" y="1784"/>
                    </a:lnTo>
                    <a:lnTo>
                      <a:pt x="496" y="1784"/>
                    </a:lnTo>
                    <a:lnTo>
                      <a:pt x="496" y="1768"/>
                    </a:lnTo>
                    <a:lnTo>
                      <a:pt x="512" y="1760"/>
                    </a:lnTo>
                    <a:lnTo>
                      <a:pt x="520" y="1752"/>
                    </a:lnTo>
                    <a:lnTo>
                      <a:pt x="528" y="1736"/>
                    </a:lnTo>
                    <a:lnTo>
                      <a:pt x="528" y="1728"/>
                    </a:lnTo>
                    <a:lnTo>
                      <a:pt x="544" y="1728"/>
                    </a:lnTo>
                    <a:lnTo>
                      <a:pt x="544" y="1712"/>
                    </a:lnTo>
                    <a:lnTo>
                      <a:pt x="552" y="1712"/>
                    </a:lnTo>
                    <a:lnTo>
                      <a:pt x="552" y="1704"/>
                    </a:lnTo>
                    <a:lnTo>
                      <a:pt x="560" y="1696"/>
                    </a:lnTo>
                    <a:lnTo>
                      <a:pt x="560" y="1680"/>
                    </a:lnTo>
                    <a:lnTo>
                      <a:pt x="576" y="1672"/>
                    </a:lnTo>
                    <a:lnTo>
                      <a:pt x="584" y="1672"/>
                    </a:lnTo>
                    <a:lnTo>
                      <a:pt x="584" y="1664"/>
                    </a:lnTo>
                    <a:lnTo>
                      <a:pt x="600" y="1664"/>
                    </a:lnTo>
                    <a:lnTo>
                      <a:pt x="600" y="1648"/>
                    </a:lnTo>
                    <a:lnTo>
                      <a:pt x="608" y="1648"/>
                    </a:lnTo>
                    <a:lnTo>
                      <a:pt x="616" y="1648"/>
                    </a:lnTo>
                    <a:lnTo>
                      <a:pt x="632" y="1640"/>
                    </a:lnTo>
                    <a:lnTo>
                      <a:pt x="640" y="1640"/>
                    </a:lnTo>
                    <a:lnTo>
                      <a:pt x="640" y="1624"/>
                    </a:lnTo>
                    <a:lnTo>
                      <a:pt x="648" y="1624"/>
                    </a:lnTo>
                    <a:lnTo>
                      <a:pt x="648" y="1616"/>
                    </a:lnTo>
                    <a:lnTo>
                      <a:pt x="664" y="1616"/>
                    </a:lnTo>
                    <a:lnTo>
                      <a:pt x="664" y="1608"/>
                    </a:lnTo>
                    <a:lnTo>
                      <a:pt x="672" y="1608"/>
                    </a:lnTo>
                    <a:lnTo>
                      <a:pt x="672" y="1592"/>
                    </a:lnTo>
                    <a:lnTo>
                      <a:pt x="688" y="1592"/>
                    </a:lnTo>
                    <a:lnTo>
                      <a:pt x="688" y="1584"/>
                    </a:lnTo>
                    <a:lnTo>
                      <a:pt x="688" y="1568"/>
                    </a:lnTo>
                    <a:lnTo>
                      <a:pt x="696" y="1560"/>
                    </a:lnTo>
                    <a:lnTo>
                      <a:pt x="696" y="1552"/>
                    </a:lnTo>
                    <a:lnTo>
                      <a:pt x="696" y="1536"/>
                    </a:lnTo>
                    <a:lnTo>
                      <a:pt x="704" y="1536"/>
                    </a:lnTo>
                    <a:lnTo>
                      <a:pt x="704" y="1528"/>
                    </a:lnTo>
                    <a:lnTo>
                      <a:pt x="704" y="1520"/>
                    </a:lnTo>
                    <a:lnTo>
                      <a:pt x="720" y="1520"/>
                    </a:lnTo>
                    <a:lnTo>
                      <a:pt x="720" y="1504"/>
                    </a:lnTo>
                    <a:lnTo>
                      <a:pt x="720" y="1496"/>
                    </a:lnTo>
                    <a:lnTo>
                      <a:pt x="728" y="1496"/>
                    </a:lnTo>
                    <a:lnTo>
                      <a:pt x="728" y="1480"/>
                    </a:lnTo>
                    <a:lnTo>
                      <a:pt x="744" y="1472"/>
                    </a:lnTo>
                    <a:lnTo>
                      <a:pt x="744" y="1464"/>
                    </a:lnTo>
                    <a:lnTo>
                      <a:pt x="744" y="1448"/>
                    </a:lnTo>
                    <a:lnTo>
                      <a:pt x="744" y="1440"/>
                    </a:lnTo>
                    <a:lnTo>
                      <a:pt x="744" y="1432"/>
                    </a:lnTo>
                    <a:lnTo>
                      <a:pt x="744" y="1416"/>
                    </a:lnTo>
                    <a:lnTo>
                      <a:pt x="752" y="1408"/>
                    </a:lnTo>
                    <a:lnTo>
                      <a:pt x="752" y="1392"/>
                    </a:lnTo>
                    <a:lnTo>
                      <a:pt x="752" y="1384"/>
                    </a:lnTo>
                    <a:lnTo>
                      <a:pt x="752" y="1376"/>
                    </a:lnTo>
                    <a:lnTo>
                      <a:pt x="760" y="1360"/>
                    </a:lnTo>
                    <a:lnTo>
                      <a:pt x="760" y="1352"/>
                    </a:lnTo>
                    <a:lnTo>
                      <a:pt x="760" y="1336"/>
                    </a:lnTo>
                    <a:lnTo>
                      <a:pt x="760" y="1328"/>
                    </a:lnTo>
                    <a:lnTo>
                      <a:pt x="776" y="1320"/>
                    </a:lnTo>
                    <a:lnTo>
                      <a:pt x="776" y="1304"/>
                    </a:lnTo>
                    <a:lnTo>
                      <a:pt x="776" y="1296"/>
                    </a:lnTo>
                    <a:lnTo>
                      <a:pt x="784" y="1296"/>
                    </a:lnTo>
                    <a:lnTo>
                      <a:pt x="784" y="1288"/>
                    </a:lnTo>
                    <a:lnTo>
                      <a:pt x="784" y="1272"/>
                    </a:lnTo>
                    <a:lnTo>
                      <a:pt x="792" y="1264"/>
                    </a:lnTo>
                    <a:lnTo>
                      <a:pt x="792" y="1248"/>
                    </a:lnTo>
                    <a:lnTo>
                      <a:pt x="792" y="1240"/>
                    </a:lnTo>
                    <a:lnTo>
                      <a:pt x="808" y="1240"/>
                    </a:lnTo>
                    <a:lnTo>
                      <a:pt x="808" y="1232"/>
                    </a:lnTo>
                    <a:lnTo>
                      <a:pt x="808" y="1216"/>
                    </a:lnTo>
                    <a:lnTo>
                      <a:pt x="808" y="1208"/>
                    </a:lnTo>
                    <a:lnTo>
                      <a:pt x="808" y="1192"/>
                    </a:lnTo>
                    <a:lnTo>
                      <a:pt x="808" y="1184"/>
                    </a:lnTo>
                    <a:lnTo>
                      <a:pt x="808" y="1176"/>
                    </a:lnTo>
                    <a:lnTo>
                      <a:pt x="808" y="1160"/>
                    </a:lnTo>
                    <a:lnTo>
                      <a:pt x="808" y="1152"/>
                    </a:lnTo>
                    <a:lnTo>
                      <a:pt x="808" y="1144"/>
                    </a:lnTo>
                    <a:lnTo>
                      <a:pt x="808" y="1128"/>
                    </a:lnTo>
                    <a:lnTo>
                      <a:pt x="808" y="1120"/>
                    </a:lnTo>
                    <a:lnTo>
                      <a:pt x="808" y="1104"/>
                    </a:lnTo>
                    <a:lnTo>
                      <a:pt x="808" y="1096"/>
                    </a:lnTo>
                    <a:lnTo>
                      <a:pt x="816" y="1096"/>
                    </a:lnTo>
                    <a:lnTo>
                      <a:pt x="816" y="1088"/>
                    </a:lnTo>
                    <a:lnTo>
                      <a:pt x="816" y="1072"/>
                    </a:lnTo>
                    <a:lnTo>
                      <a:pt x="832" y="1072"/>
                    </a:lnTo>
                    <a:lnTo>
                      <a:pt x="832" y="1064"/>
                    </a:lnTo>
                    <a:lnTo>
                      <a:pt x="840" y="1048"/>
                    </a:lnTo>
                    <a:lnTo>
                      <a:pt x="840" y="1040"/>
                    </a:lnTo>
                    <a:lnTo>
                      <a:pt x="848" y="1040"/>
                    </a:lnTo>
                    <a:lnTo>
                      <a:pt x="848" y="1032"/>
                    </a:lnTo>
                    <a:lnTo>
                      <a:pt x="848" y="1016"/>
                    </a:lnTo>
                    <a:lnTo>
                      <a:pt x="864" y="1016"/>
                    </a:lnTo>
                    <a:lnTo>
                      <a:pt x="864" y="1008"/>
                    </a:lnTo>
                    <a:lnTo>
                      <a:pt x="864" y="1000"/>
                    </a:lnTo>
                    <a:lnTo>
                      <a:pt x="872" y="1000"/>
                    </a:lnTo>
                    <a:lnTo>
                      <a:pt x="872" y="984"/>
                    </a:lnTo>
                    <a:lnTo>
                      <a:pt x="872" y="976"/>
                    </a:lnTo>
                    <a:lnTo>
                      <a:pt x="864" y="976"/>
                    </a:lnTo>
                    <a:lnTo>
                      <a:pt x="864" y="960"/>
                    </a:lnTo>
                    <a:lnTo>
                      <a:pt x="848" y="960"/>
                    </a:lnTo>
                    <a:lnTo>
                      <a:pt x="848" y="952"/>
                    </a:lnTo>
                    <a:lnTo>
                      <a:pt x="840" y="952"/>
                    </a:lnTo>
                    <a:lnTo>
                      <a:pt x="840" y="944"/>
                    </a:lnTo>
                    <a:lnTo>
                      <a:pt x="832" y="944"/>
                    </a:lnTo>
                    <a:lnTo>
                      <a:pt x="816" y="944"/>
                    </a:lnTo>
                    <a:lnTo>
                      <a:pt x="808" y="928"/>
                    </a:lnTo>
                    <a:lnTo>
                      <a:pt x="792" y="928"/>
                    </a:lnTo>
                    <a:lnTo>
                      <a:pt x="792" y="920"/>
                    </a:lnTo>
                    <a:lnTo>
                      <a:pt x="784" y="912"/>
                    </a:lnTo>
                    <a:lnTo>
                      <a:pt x="784" y="896"/>
                    </a:lnTo>
                    <a:lnTo>
                      <a:pt x="784" y="888"/>
                    </a:lnTo>
                    <a:lnTo>
                      <a:pt x="792" y="888"/>
                    </a:lnTo>
                    <a:lnTo>
                      <a:pt x="792" y="872"/>
                    </a:lnTo>
                    <a:lnTo>
                      <a:pt x="792" y="864"/>
                    </a:lnTo>
                    <a:lnTo>
                      <a:pt x="808" y="856"/>
                    </a:lnTo>
                    <a:lnTo>
                      <a:pt x="808" y="840"/>
                    </a:lnTo>
                    <a:lnTo>
                      <a:pt x="808" y="832"/>
                    </a:lnTo>
                    <a:lnTo>
                      <a:pt x="816" y="832"/>
                    </a:lnTo>
                    <a:lnTo>
                      <a:pt x="816" y="816"/>
                    </a:lnTo>
                    <a:lnTo>
                      <a:pt x="816" y="808"/>
                    </a:lnTo>
                    <a:lnTo>
                      <a:pt x="808" y="800"/>
                    </a:lnTo>
                    <a:lnTo>
                      <a:pt x="808" y="784"/>
                    </a:lnTo>
                    <a:lnTo>
                      <a:pt x="808" y="776"/>
                    </a:lnTo>
                    <a:lnTo>
                      <a:pt x="808" y="768"/>
                    </a:lnTo>
                    <a:lnTo>
                      <a:pt x="792" y="768"/>
                    </a:lnTo>
                    <a:lnTo>
                      <a:pt x="792" y="752"/>
                    </a:lnTo>
                    <a:lnTo>
                      <a:pt x="784" y="752"/>
                    </a:lnTo>
                    <a:lnTo>
                      <a:pt x="784" y="744"/>
                    </a:lnTo>
                    <a:lnTo>
                      <a:pt x="784" y="728"/>
                    </a:lnTo>
                    <a:lnTo>
                      <a:pt x="776" y="728"/>
                    </a:lnTo>
                    <a:lnTo>
                      <a:pt x="776" y="720"/>
                    </a:lnTo>
                    <a:lnTo>
                      <a:pt x="776" y="712"/>
                    </a:lnTo>
                    <a:lnTo>
                      <a:pt x="784" y="712"/>
                    </a:lnTo>
                    <a:lnTo>
                      <a:pt x="784" y="696"/>
                    </a:lnTo>
                    <a:lnTo>
                      <a:pt x="784" y="688"/>
                    </a:lnTo>
                    <a:lnTo>
                      <a:pt x="776" y="688"/>
                    </a:lnTo>
                    <a:lnTo>
                      <a:pt x="776" y="672"/>
                    </a:lnTo>
                    <a:lnTo>
                      <a:pt x="760" y="672"/>
                    </a:lnTo>
                    <a:lnTo>
                      <a:pt x="760" y="664"/>
                    </a:lnTo>
                    <a:lnTo>
                      <a:pt x="760" y="656"/>
                    </a:lnTo>
                    <a:lnTo>
                      <a:pt x="752" y="640"/>
                    </a:lnTo>
                    <a:lnTo>
                      <a:pt x="752" y="632"/>
                    </a:lnTo>
                    <a:lnTo>
                      <a:pt x="752" y="624"/>
                    </a:lnTo>
                    <a:lnTo>
                      <a:pt x="752" y="608"/>
                    </a:lnTo>
                    <a:lnTo>
                      <a:pt x="752" y="600"/>
                    </a:lnTo>
                    <a:lnTo>
                      <a:pt x="752" y="584"/>
                    </a:lnTo>
                    <a:lnTo>
                      <a:pt x="752" y="576"/>
                    </a:lnTo>
                    <a:lnTo>
                      <a:pt x="760" y="576"/>
                    </a:lnTo>
                    <a:lnTo>
                      <a:pt x="760" y="568"/>
                    </a:lnTo>
                    <a:lnTo>
                      <a:pt x="760" y="552"/>
                    </a:lnTo>
                    <a:lnTo>
                      <a:pt x="760" y="544"/>
                    </a:lnTo>
                    <a:lnTo>
                      <a:pt x="760" y="536"/>
                    </a:lnTo>
                    <a:lnTo>
                      <a:pt x="760" y="520"/>
                    </a:lnTo>
                    <a:lnTo>
                      <a:pt x="760" y="512"/>
                    </a:lnTo>
                    <a:lnTo>
                      <a:pt x="760" y="496"/>
                    </a:lnTo>
                    <a:lnTo>
                      <a:pt x="752" y="488"/>
                    </a:lnTo>
                    <a:lnTo>
                      <a:pt x="752" y="480"/>
                    </a:lnTo>
                    <a:lnTo>
                      <a:pt x="752" y="464"/>
                    </a:lnTo>
                    <a:lnTo>
                      <a:pt x="744" y="464"/>
                    </a:lnTo>
                    <a:lnTo>
                      <a:pt x="744" y="456"/>
                    </a:lnTo>
                    <a:lnTo>
                      <a:pt x="728" y="440"/>
                    </a:lnTo>
                    <a:lnTo>
                      <a:pt x="728" y="432"/>
                    </a:lnTo>
                    <a:lnTo>
                      <a:pt x="720" y="432"/>
                    </a:lnTo>
                    <a:lnTo>
                      <a:pt x="720" y="424"/>
                    </a:lnTo>
                    <a:lnTo>
                      <a:pt x="704" y="424"/>
                    </a:lnTo>
                    <a:lnTo>
                      <a:pt x="704" y="408"/>
                    </a:lnTo>
                    <a:lnTo>
                      <a:pt x="696" y="408"/>
                    </a:lnTo>
                    <a:lnTo>
                      <a:pt x="688" y="400"/>
                    </a:lnTo>
                    <a:lnTo>
                      <a:pt x="672" y="392"/>
                    </a:lnTo>
                    <a:lnTo>
                      <a:pt x="664" y="376"/>
                    </a:lnTo>
                    <a:lnTo>
                      <a:pt x="648" y="368"/>
                    </a:lnTo>
                    <a:lnTo>
                      <a:pt x="648" y="352"/>
                    </a:lnTo>
                    <a:lnTo>
                      <a:pt x="640" y="352"/>
                    </a:lnTo>
                    <a:lnTo>
                      <a:pt x="640" y="344"/>
                    </a:lnTo>
                    <a:lnTo>
                      <a:pt x="640" y="336"/>
                    </a:lnTo>
                    <a:lnTo>
                      <a:pt x="632" y="336"/>
                    </a:lnTo>
                    <a:lnTo>
                      <a:pt x="632" y="320"/>
                    </a:lnTo>
                    <a:lnTo>
                      <a:pt x="632" y="312"/>
                    </a:lnTo>
                    <a:lnTo>
                      <a:pt x="616" y="312"/>
                    </a:lnTo>
                    <a:lnTo>
                      <a:pt x="616" y="296"/>
                    </a:lnTo>
                    <a:lnTo>
                      <a:pt x="616" y="288"/>
                    </a:lnTo>
                    <a:lnTo>
                      <a:pt x="616" y="280"/>
                    </a:lnTo>
                    <a:lnTo>
                      <a:pt x="616" y="264"/>
                    </a:lnTo>
                    <a:lnTo>
                      <a:pt x="616" y="256"/>
                    </a:lnTo>
                    <a:lnTo>
                      <a:pt x="616" y="248"/>
                    </a:lnTo>
                    <a:lnTo>
                      <a:pt x="616" y="232"/>
                    </a:lnTo>
                    <a:lnTo>
                      <a:pt x="616" y="224"/>
                    </a:lnTo>
                    <a:lnTo>
                      <a:pt x="616" y="208"/>
                    </a:lnTo>
                    <a:lnTo>
                      <a:pt x="616" y="200"/>
                    </a:lnTo>
                    <a:lnTo>
                      <a:pt x="608" y="200"/>
                    </a:lnTo>
                    <a:lnTo>
                      <a:pt x="608" y="192"/>
                    </a:lnTo>
                    <a:lnTo>
                      <a:pt x="600" y="192"/>
                    </a:lnTo>
                    <a:lnTo>
                      <a:pt x="600" y="176"/>
                    </a:lnTo>
                    <a:lnTo>
                      <a:pt x="584" y="176"/>
                    </a:lnTo>
                    <a:lnTo>
                      <a:pt x="576" y="176"/>
                    </a:lnTo>
                    <a:lnTo>
                      <a:pt x="560" y="176"/>
                    </a:lnTo>
                    <a:lnTo>
                      <a:pt x="552" y="176"/>
                    </a:lnTo>
                    <a:lnTo>
                      <a:pt x="552" y="168"/>
                    </a:lnTo>
                    <a:lnTo>
                      <a:pt x="544" y="168"/>
                    </a:lnTo>
                    <a:lnTo>
                      <a:pt x="528" y="168"/>
                    </a:lnTo>
                    <a:lnTo>
                      <a:pt x="520" y="152"/>
                    </a:lnTo>
                    <a:lnTo>
                      <a:pt x="512" y="152"/>
                    </a:lnTo>
                    <a:lnTo>
                      <a:pt x="512" y="144"/>
                    </a:lnTo>
                    <a:lnTo>
                      <a:pt x="496" y="144"/>
                    </a:lnTo>
                    <a:lnTo>
                      <a:pt x="496" y="136"/>
                    </a:lnTo>
                    <a:lnTo>
                      <a:pt x="496" y="120"/>
                    </a:lnTo>
                    <a:lnTo>
                      <a:pt x="488" y="120"/>
                    </a:lnTo>
                    <a:lnTo>
                      <a:pt x="488" y="112"/>
                    </a:lnTo>
                    <a:lnTo>
                      <a:pt x="472" y="104"/>
                    </a:lnTo>
                    <a:lnTo>
                      <a:pt x="472" y="88"/>
                    </a:lnTo>
                    <a:lnTo>
                      <a:pt x="464" y="88"/>
                    </a:lnTo>
                    <a:lnTo>
                      <a:pt x="464" y="80"/>
                    </a:lnTo>
                    <a:lnTo>
                      <a:pt x="456" y="64"/>
                    </a:lnTo>
                    <a:lnTo>
                      <a:pt x="456" y="56"/>
                    </a:lnTo>
                    <a:lnTo>
                      <a:pt x="440" y="48"/>
                    </a:lnTo>
                    <a:lnTo>
                      <a:pt x="440" y="32"/>
                    </a:lnTo>
                    <a:lnTo>
                      <a:pt x="432" y="24"/>
                    </a:lnTo>
                    <a:lnTo>
                      <a:pt x="416" y="24"/>
                    </a:lnTo>
                    <a:lnTo>
                      <a:pt x="416" y="16"/>
                    </a:lnTo>
                    <a:lnTo>
                      <a:pt x="408" y="16"/>
                    </a:lnTo>
                    <a:lnTo>
                      <a:pt x="400" y="16"/>
                    </a:lnTo>
                    <a:lnTo>
                      <a:pt x="384" y="16"/>
                    </a:lnTo>
                    <a:lnTo>
                      <a:pt x="376" y="0"/>
                    </a:lnTo>
                    <a:lnTo>
                      <a:pt x="368" y="0"/>
                    </a:lnTo>
                    <a:lnTo>
                      <a:pt x="352" y="0"/>
                    </a:lnTo>
                    <a:lnTo>
                      <a:pt x="344" y="0"/>
                    </a:lnTo>
                    <a:lnTo>
                      <a:pt x="328" y="0"/>
                    </a:lnTo>
                    <a:lnTo>
                      <a:pt x="320" y="0"/>
                    </a:lnTo>
                    <a:lnTo>
                      <a:pt x="312" y="0"/>
                    </a:lnTo>
                    <a:lnTo>
                      <a:pt x="296" y="0"/>
                    </a:lnTo>
                    <a:lnTo>
                      <a:pt x="288" y="0"/>
                    </a:lnTo>
                  </a:path>
                </a:pathLst>
              </a:custGeom>
              <a:solidFill>
                <a:srgbClr val="00AA50"/>
              </a:solidFill>
              <a:ln w="25400" cap="rnd">
                <a:solidFill>
                  <a:srgbClr val="000000"/>
                </a:solidFill>
                <a:round/>
                <a:headEnd/>
                <a:tailEnd/>
              </a:ln>
            </p:spPr>
            <p:txBody>
              <a:bodyPr/>
              <a:lstStyle/>
              <a:p>
                <a:endParaRPr lang="en-US" dirty="0"/>
              </a:p>
            </p:txBody>
          </p:sp>
          <p:sp>
            <p:nvSpPr>
              <p:cNvPr id="53261" name="Freeform 9"/>
              <p:cNvSpPr>
                <a:spLocks/>
              </p:cNvSpPr>
              <p:nvPr/>
            </p:nvSpPr>
            <p:spPr bwMode="auto">
              <a:xfrm>
                <a:off x="5015" y="3099"/>
                <a:ext cx="69" cy="72"/>
              </a:xfrm>
              <a:custGeom>
                <a:avLst/>
                <a:gdLst>
                  <a:gd name="T0" fmla="*/ 0 w 201"/>
                  <a:gd name="T1" fmla="*/ 0 h 241"/>
                  <a:gd name="T2" fmla="*/ 0 w 201"/>
                  <a:gd name="T3" fmla="*/ 0 h 241"/>
                  <a:gd name="T4" fmla="*/ 0 w 201"/>
                  <a:gd name="T5" fmla="*/ 0 h 241"/>
                  <a:gd name="T6" fmla="*/ 0 w 201"/>
                  <a:gd name="T7" fmla="*/ 0 h 241"/>
                  <a:gd name="T8" fmla="*/ 0 w 201"/>
                  <a:gd name="T9" fmla="*/ 0 h 241"/>
                  <a:gd name="T10" fmla="*/ 0 w 201"/>
                  <a:gd name="T11" fmla="*/ 0 h 241"/>
                  <a:gd name="T12" fmla="*/ 0 w 201"/>
                  <a:gd name="T13" fmla="*/ 0 h 241"/>
                  <a:gd name="T14" fmla="*/ 0 w 201"/>
                  <a:gd name="T15" fmla="*/ 0 h 241"/>
                  <a:gd name="T16" fmla="*/ 0 w 201"/>
                  <a:gd name="T17" fmla="*/ 0 h 241"/>
                  <a:gd name="T18" fmla="*/ 0 w 201"/>
                  <a:gd name="T19" fmla="*/ 0 h 241"/>
                  <a:gd name="T20" fmla="*/ 0 w 201"/>
                  <a:gd name="T21" fmla="*/ 0 h 241"/>
                  <a:gd name="T22" fmla="*/ 0 w 201"/>
                  <a:gd name="T23" fmla="*/ 0 h 241"/>
                  <a:gd name="T24" fmla="*/ 0 w 201"/>
                  <a:gd name="T25" fmla="*/ 0 h 241"/>
                  <a:gd name="T26" fmla="*/ 0 w 201"/>
                  <a:gd name="T27" fmla="*/ 0 h 241"/>
                  <a:gd name="T28" fmla="*/ 0 w 201"/>
                  <a:gd name="T29" fmla="*/ 0 h 241"/>
                  <a:gd name="T30" fmla="*/ 0 w 201"/>
                  <a:gd name="T31" fmla="*/ 0 h 241"/>
                  <a:gd name="T32" fmla="*/ 0 w 201"/>
                  <a:gd name="T33" fmla="*/ 0 h 241"/>
                  <a:gd name="T34" fmla="*/ 0 w 201"/>
                  <a:gd name="T35" fmla="*/ 0 h 241"/>
                  <a:gd name="T36" fmla="*/ 0 w 201"/>
                  <a:gd name="T37" fmla="*/ 0 h 241"/>
                  <a:gd name="T38" fmla="*/ 0 w 201"/>
                  <a:gd name="T39" fmla="*/ 0 h 241"/>
                  <a:gd name="T40" fmla="*/ 0 w 201"/>
                  <a:gd name="T41" fmla="*/ 0 h 241"/>
                  <a:gd name="T42" fmla="*/ 0 w 201"/>
                  <a:gd name="T43" fmla="*/ 0 h 241"/>
                  <a:gd name="T44" fmla="*/ 0 w 201"/>
                  <a:gd name="T45" fmla="*/ 0 h 241"/>
                  <a:gd name="T46" fmla="*/ 0 w 201"/>
                  <a:gd name="T47" fmla="*/ 0 h 241"/>
                  <a:gd name="T48" fmla="*/ 0 w 201"/>
                  <a:gd name="T49" fmla="*/ 0 h 241"/>
                  <a:gd name="T50" fmla="*/ 0 w 201"/>
                  <a:gd name="T51" fmla="*/ 0 h 241"/>
                  <a:gd name="T52" fmla="*/ 0 w 201"/>
                  <a:gd name="T53" fmla="*/ 0 h 241"/>
                  <a:gd name="T54" fmla="*/ 0 w 201"/>
                  <a:gd name="T55" fmla="*/ 0 h 241"/>
                  <a:gd name="T56" fmla="*/ 0 w 201"/>
                  <a:gd name="T57" fmla="*/ 0 h 241"/>
                  <a:gd name="T58" fmla="*/ 0 w 201"/>
                  <a:gd name="T59" fmla="*/ 0 h 241"/>
                  <a:gd name="T60" fmla="*/ 0 w 201"/>
                  <a:gd name="T61" fmla="*/ 0 h 241"/>
                  <a:gd name="T62" fmla="*/ 0 w 201"/>
                  <a:gd name="T63" fmla="*/ 0 h 241"/>
                  <a:gd name="T64" fmla="*/ 0 w 201"/>
                  <a:gd name="T65" fmla="*/ 0 h 241"/>
                  <a:gd name="T66" fmla="*/ 0 w 201"/>
                  <a:gd name="T67" fmla="*/ 0 h 241"/>
                  <a:gd name="T68" fmla="*/ 0 w 201"/>
                  <a:gd name="T69" fmla="*/ 0 h 241"/>
                  <a:gd name="T70" fmla="*/ 0 w 201"/>
                  <a:gd name="T71" fmla="*/ 0 h 241"/>
                  <a:gd name="T72" fmla="*/ 0 w 201"/>
                  <a:gd name="T73" fmla="*/ 0 h 241"/>
                  <a:gd name="T74" fmla="*/ 0 w 201"/>
                  <a:gd name="T75" fmla="*/ 0 h 241"/>
                  <a:gd name="T76" fmla="*/ 0 w 201"/>
                  <a:gd name="T77" fmla="*/ 0 h 241"/>
                  <a:gd name="T78" fmla="*/ 0 w 201"/>
                  <a:gd name="T79" fmla="*/ 0 h 241"/>
                  <a:gd name="T80" fmla="*/ 0 w 201"/>
                  <a:gd name="T81" fmla="*/ 0 h 2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1"/>
                  <a:gd name="T124" fmla="*/ 0 h 241"/>
                  <a:gd name="T125" fmla="*/ 201 w 201"/>
                  <a:gd name="T126" fmla="*/ 241 h 2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1" h="241">
                    <a:moveTo>
                      <a:pt x="152" y="8"/>
                    </a:moveTo>
                    <a:lnTo>
                      <a:pt x="144" y="8"/>
                    </a:lnTo>
                    <a:lnTo>
                      <a:pt x="144" y="0"/>
                    </a:lnTo>
                    <a:lnTo>
                      <a:pt x="128" y="0"/>
                    </a:lnTo>
                    <a:lnTo>
                      <a:pt x="120" y="0"/>
                    </a:lnTo>
                    <a:lnTo>
                      <a:pt x="112" y="0"/>
                    </a:lnTo>
                    <a:lnTo>
                      <a:pt x="96" y="0"/>
                    </a:lnTo>
                    <a:lnTo>
                      <a:pt x="88" y="0"/>
                    </a:lnTo>
                    <a:lnTo>
                      <a:pt x="88" y="8"/>
                    </a:lnTo>
                    <a:lnTo>
                      <a:pt x="72" y="8"/>
                    </a:lnTo>
                    <a:lnTo>
                      <a:pt x="72" y="16"/>
                    </a:lnTo>
                    <a:lnTo>
                      <a:pt x="72" y="32"/>
                    </a:lnTo>
                    <a:lnTo>
                      <a:pt x="64" y="32"/>
                    </a:lnTo>
                    <a:lnTo>
                      <a:pt x="64" y="40"/>
                    </a:lnTo>
                    <a:lnTo>
                      <a:pt x="72" y="48"/>
                    </a:lnTo>
                    <a:lnTo>
                      <a:pt x="72" y="64"/>
                    </a:lnTo>
                    <a:lnTo>
                      <a:pt x="72" y="72"/>
                    </a:lnTo>
                    <a:lnTo>
                      <a:pt x="88" y="72"/>
                    </a:lnTo>
                    <a:lnTo>
                      <a:pt x="88" y="88"/>
                    </a:lnTo>
                    <a:lnTo>
                      <a:pt x="88" y="96"/>
                    </a:lnTo>
                    <a:lnTo>
                      <a:pt x="88" y="104"/>
                    </a:lnTo>
                    <a:lnTo>
                      <a:pt x="88" y="120"/>
                    </a:lnTo>
                    <a:lnTo>
                      <a:pt x="88" y="128"/>
                    </a:lnTo>
                    <a:lnTo>
                      <a:pt x="72" y="128"/>
                    </a:lnTo>
                    <a:lnTo>
                      <a:pt x="72" y="136"/>
                    </a:lnTo>
                    <a:lnTo>
                      <a:pt x="64" y="136"/>
                    </a:lnTo>
                    <a:lnTo>
                      <a:pt x="56" y="136"/>
                    </a:lnTo>
                    <a:lnTo>
                      <a:pt x="40" y="136"/>
                    </a:lnTo>
                    <a:lnTo>
                      <a:pt x="32" y="136"/>
                    </a:lnTo>
                    <a:lnTo>
                      <a:pt x="32" y="152"/>
                    </a:lnTo>
                    <a:lnTo>
                      <a:pt x="24" y="152"/>
                    </a:lnTo>
                    <a:lnTo>
                      <a:pt x="24" y="160"/>
                    </a:lnTo>
                    <a:lnTo>
                      <a:pt x="8" y="160"/>
                    </a:lnTo>
                    <a:lnTo>
                      <a:pt x="8" y="176"/>
                    </a:lnTo>
                    <a:lnTo>
                      <a:pt x="8" y="184"/>
                    </a:lnTo>
                    <a:lnTo>
                      <a:pt x="0" y="184"/>
                    </a:lnTo>
                    <a:lnTo>
                      <a:pt x="0" y="192"/>
                    </a:lnTo>
                    <a:lnTo>
                      <a:pt x="8" y="192"/>
                    </a:lnTo>
                    <a:lnTo>
                      <a:pt x="8" y="208"/>
                    </a:lnTo>
                    <a:lnTo>
                      <a:pt x="24" y="208"/>
                    </a:lnTo>
                    <a:lnTo>
                      <a:pt x="24" y="216"/>
                    </a:lnTo>
                    <a:lnTo>
                      <a:pt x="32" y="216"/>
                    </a:lnTo>
                    <a:lnTo>
                      <a:pt x="40" y="216"/>
                    </a:lnTo>
                    <a:lnTo>
                      <a:pt x="40" y="232"/>
                    </a:lnTo>
                    <a:lnTo>
                      <a:pt x="56" y="232"/>
                    </a:lnTo>
                    <a:lnTo>
                      <a:pt x="64" y="232"/>
                    </a:lnTo>
                    <a:lnTo>
                      <a:pt x="72" y="232"/>
                    </a:lnTo>
                    <a:lnTo>
                      <a:pt x="72" y="240"/>
                    </a:lnTo>
                    <a:lnTo>
                      <a:pt x="88" y="240"/>
                    </a:lnTo>
                    <a:lnTo>
                      <a:pt x="96" y="240"/>
                    </a:lnTo>
                    <a:lnTo>
                      <a:pt x="112" y="240"/>
                    </a:lnTo>
                    <a:lnTo>
                      <a:pt x="120" y="240"/>
                    </a:lnTo>
                    <a:lnTo>
                      <a:pt x="120" y="232"/>
                    </a:lnTo>
                    <a:lnTo>
                      <a:pt x="128" y="232"/>
                    </a:lnTo>
                    <a:lnTo>
                      <a:pt x="128" y="216"/>
                    </a:lnTo>
                    <a:lnTo>
                      <a:pt x="128" y="208"/>
                    </a:lnTo>
                    <a:lnTo>
                      <a:pt x="120" y="208"/>
                    </a:lnTo>
                    <a:lnTo>
                      <a:pt x="120" y="192"/>
                    </a:lnTo>
                    <a:lnTo>
                      <a:pt x="128" y="184"/>
                    </a:lnTo>
                    <a:lnTo>
                      <a:pt x="128" y="176"/>
                    </a:lnTo>
                    <a:lnTo>
                      <a:pt x="144" y="176"/>
                    </a:lnTo>
                    <a:lnTo>
                      <a:pt x="152" y="160"/>
                    </a:lnTo>
                    <a:lnTo>
                      <a:pt x="168" y="160"/>
                    </a:lnTo>
                    <a:lnTo>
                      <a:pt x="176" y="160"/>
                    </a:lnTo>
                    <a:lnTo>
                      <a:pt x="176" y="152"/>
                    </a:lnTo>
                    <a:lnTo>
                      <a:pt x="184" y="152"/>
                    </a:lnTo>
                    <a:lnTo>
                      <a:pt x="184" y="136"/>
                    </a:lnTo>
                    <a:lnTo>
                      <a:pt x="200" y="136"/>
                    </a:lnTo>
                    <a:lnTo>
                      <a:pt x="200" y="128"/>
                    </a:lnTo>
                    <a:lnTo>
                      <a:pt x="184" y="120"/>
                    </a:lnTo>
                    <a:lnTo>
                      <a:pt x="184" y="104"/>
                    </a:lnTo>
                    <a:lnTo>
                      <a:pt x="184" y="96"/>
                    </a:lnTo>
                    <a:lnTo>
                      <a:pt x="184" y="88"/>
                    </a:lnTo>
                    <a:lnTo>
                      <a:pt x="184" y="72"/>
                    </a:lnTo>
                    <a:lnTo>
                      <a:pt x="184" y="64"/>
                    </a:lnTo>
                    <a:lnTo>
                      <a:pt x="184" y="48"/>
                    </a:lnTo>
                    <a:lnTo>
                      <a:pt x="184" y="40"/>
                    </a:lnTo>
                    <a:lnTo>
                      <a:pt x="184" y="32"/>
                    </a:lnTo>
                    <a:lnTo>
                      <a:pt x="176" y="32"/>
                    </a:lnTo>
                    <a:lnTo>
                      <a:pt x="176" y="16"/>
                    </a:lnTo>
                    <a:lnTo>
                      <a:pt x="168" y="16"/>
                    </a:lnTo>
                    <a:lnTo>
                      <a:pt x="168" y="8"/>
                    </a:lnTo>
                    <a:lnTo>
                      <a:pt x="152" y="8"/>
                    </a:lnTo>
                  </a:path>
                </a:pathLst>
              </a:custGeom>
              <a:solidFill>
                <a:srgbClr val="00AA50"/>
              </a:solidFill>
              <a:ln w="25400" cap="rnd">
                <a:solidFill>
                  <a:srgbClr val="000000"/>
                </a:solidFill>
                <a:round/>
                <a:headEnd/>
                <a:tailEnd/>
              </a:ln>
            </p:spPr>
            <p:txBody>
              <a:bodyPr/>
              <a:lstStyle/>
              <a:p>
                <a:endParaRPr lang="en-US" dirty="0"/>
              </a:p>
            </p:txBody>
          </p:sp>
          <p:sp>
            <p:nvSpPr>
              <p:cNvPr id="53262" name="Freeform 10"/>
              <p:cNvSpPr>
                <a:spLocks/>
              </p:cNvSpPr>
              <p:nvPr/>
            </p:nvSpPr>
            <p:spPr bwMode="auto">
              <a:xfrm>
                <a:off x="4979" y="3108"/>
                <a:ext cx="39" cy="27"/>
              </a:xfrm>
              <a:custGeom>
                <a:avLst/>
                <a:gdLst>
                  <a:gd name="T0" fmla="*/ 0 w 113"/>
                  <a:gd name="T1" fmla="*/ 0 h 89"/>
                  <a:gd name="T2" fmla="*/ 0 w 113"/>
                  <a:gd name="T3" fmla="*/ 0 h 89"/>
                  <a:gd name="T4" fmla="*/ 0 w 113"/>
                  <a:gd name="T5" fmla="*/ 0 h 89"/>
                  <a:gd name="T6" fmla="*/ 0 w 113"/>
                  <a:gd name="T7" fmla="*/ 0 h 89"/>
                  <a:gd name="T8" fmla="*/ 0 w 113"/>
                  <a:gd name="T9" fmla="*/ 0 h 89"/>
                  <a:gd name="T10" fmla="*/ 0 w 113"/>
                  <a:gd name="T11" fmla="*/ 0 h 89"/>
                  <a:gd name="T12" fmla="*/ 0 w 113"/>
                  <a:gd name="T13" fmla="*/ 0 h 89"/>
                  <a:gd name="T14" fmla="*/ 0 w 113"/>
                  <a:gd name="T15" fmla="*/ 0 h 89"/>
                  <a:gd name="T16" fmla="*/ 0 w 113"/>
                  <a:gd name="T17" fmla="*/ 0 h 89"/>
                  <a:gd name="T18" fmla="*/ 0 w 113"/>
                  <a:gd name="T19" fmla="*/ 0 h 89"/>
                  <a:gd name="T20" fmla="*/ 0 w 113"/>
                  <a:gd name="T21" fmla="*/ 0 h 89"/>
                  <a:gd name="T22" fmla="*/ 0 w 113"/>
                  <a:gd name="T23" fmla="*/ 0 h 89"/>
                  <a:gd name="T24" fmla="*/ 0 w 113"/>
                  <a:gd name="T25" fmla="*/ 0 h 89"/>
                  <a:gd name="T26" fmla="*/ 0 w 113"/>
                  <a:gd name="T27" fmla="*/ 0 h 89"/>
                  <a:gd name="T28" fmla="*/ 0 w 113"/>
                  <a:gd name="T29" fmla="*/ 0 h 89"/>
                  <a:gd name="T30" fmla="*/ 0 w 113"/>
                  <a:gd name="T31" fmla="*/ 0 h 89"/>
                  <a:gd name="T32" fmla="*/ 0 w 113"/>
                  <a:gd name="T33" fmla="*/ 0 h 89"/>
                  <a:gd name="T34" fmla="*/ 0 w 113"/>
                  <a:gd name="T35" fmla="*/ 0 h 89"/>
                  <a:gd name="T36" fmla="*/ 0 w 113"/>
                  <a:gd name="T37" fmla="*/ 0 h 89"/>
                  <a:gd name="T38" fmla="*/ 0 w 113"/>
                  <a:gd name="T39" fmla="*/ 0 h 89"/>
                  <a:gd name="T40" fmla="*/ 0 w 113"/>
                  <a:gd name="T41" fmla="*/ 0 h 89"/>
                  <a:gd name="T42" fmla="*/ 0 w 113"/>
                  <a:gd name="T43" fmla="*/ 0 h 89"/>
                  <a:gd name="T44" fmla="*/ 0 w 113"/>
                  <a:gd name="T45" fmla="*/ 0 h 89"/>
                  <a:gd name="T46" fmla="*/ 0 w 113"/>
                  <a:gd name="T47" fmla="*/ 0 h 89"/>
                  <a:gd name="T48" fmla="*/ 0 w 113"/>
                  <a:gd name="T49" fmla="*/ 0 h 89"/>
                  <a:gd name="T50" fmla="*/ 0 w 113"/>
                  <a:gd name="T51" fmla="*/ 0 h 89"/>
                  <a:gd name="T52" fmla="*/ 0 w 113"/>
                  <a:gd name="T53" fmla="*/ 0 h 89"/>
                  <a:gd name="T54" fmla="*/ 0 w 113"/>
                  <a:gd name="T55" fmla="*/ 0 h 89"/>
                  <a:gd name="T56" fmla="*/ 0 w 113"/>
                  <a:gd name="T57" fmla="*/ 0 h 89"/>
                  <a:gd name="T58" fmla="*/ 0 w 113"/>
                  <a:gd name="T59" fmla="*/ 0 h 89"/>
                  <a:gd name="T60" fmla="*/ 0 w 113"/>
                  <a:gd name="T61" fmla="*/ 0 h 89"/>
                  <a:gd name="T62" fmla="*/ 0 w 113"/>
                  <a:gd name="T63" fmla="*/ 0 h 89"/>
                  <a:gd name="T64" fmla="*/ 0 w 113"/>
                  <a:gd name="T65" fmla="*/ 0 h 89"/>
                  <a:gd name="T66" fmla="*/ 0 w 113"/>
                  <a:gd name="T67" fmla="*/ 0 h 89"/>
                  <a:gd name="T68" fmla="*/ 0 w 113"/>
                  <a:gd name="T69" fmla="*/ 0 h 89"/>
                  <a:gd name="T70" fmla="*/ 0 w 113"/>
                  <a:gd name="T71" fmla="*/ 0 h 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
                  <a:gd name="T109" fmla="*/ 0 h 89"/>
                  <a:gd name="T110" fmla="*/ 113 w 113"/>
                  <a:gd name="T111" fmla="*/ 89 h 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 h="89">
                    <a:moveTo>
                      <a:pt x="88" y="16"/>
                    </a:moveTo>
                    <a:lnTo>
                      <a:pt x="80" y="16"/>
                    </a:lnTo>
                    <a:lnTo>
                      <a:pt x="72" y="16"/>
                    </a:lnTo>
                    <a:lnTo>
                      <a:pt x="72" y="8"/>
                    </a:lnTo>
                    <a:lnTo>
                      <a:pt x="56" y="8"/>
                    </a:lnTo>
                    <a:lnTo>
                      <a:pt x="48" y="8"/>
                    </a:lnTo>
                    <a:lnTo>
                      <a:pt x="48" y="0"/>
                    </a:lnTo>
                    <a:lnTo>
                      <a:pt x="40" y="0"/>
                    </a:lnTo>
                    <a:lnTo>
                      <a:pt x="40" y="8"/>
                    </a:lnTo>
                    <a:lnTo>
                      <a:pt x="40" y="16"/>
                    </a:lnTo>
                    <a:lnTo>
                      <a:pt x="24" y="32"/>
                    </a:lnTo>
                    <a:lnTo>
                      <a:pt x="16" y="32"/>
                    </a:lnTo>
                    <a:lnTo>
                      <a:pt x="16" y="40"/>
                    </a:lnTo>
                    <a:lnTo>
                      <a:pt x="0" y="56"/>
                    </a:lnTo>
                    <a:lnTo>
                      <a:pt x="0" y="64"/>
                    </a:lnTo>
                    <a:lnTo>
                      <a:pt x="16" y="64"/>
                    </a:lnTo>
                    <a:lnTo>
                      <a:pt x="16" y="72"/>
                    </a:lnTo>
                    <a:lnTo>
                      <a:pt x="24" y="72"/>
                    </a:lnTo>
                    <a:lnTo>
                      <a:pt x="24" y="88"/>
                    </a:lnTo>
                    <a:lnTo>
                      <a:pt x="40" y="88"/>
                    </a:lnTo>
                    <a:lnTo>
                      <a:pt x="48" y="88"/>
                    </a:lnTo>
                    <a:lnTo>
                      <a:pt x="56" y="88"/>
                    </a:lnTo>
                    <a:lnTo>
                      <a:pt x="72" y="88"/>
                    </a:lnTo>
                    <a:lnTo>
                      <a:pt x="80" y="88"/>
                    </a:lnTo>
                    <a:lnTo>
                      <a:pt x="88" y="88"/>
                    </a:lnTo>
                    <a:lnTo>
                      <a:pt x="88" y="72"/>
                    </a:lnTo>
                    <a:lnTo>
                      <a:pt x="104" y="72"/>
                    </a:lnTo>
                    <a:lnTo>
                      <a:pt x="112" y="72"/>
                    </a:lnTo>
                    <a:lnTo>
                      <a:pt x="112" y="64"/>
                    </a:lnTo>
                    <a:lnTo>
                      <a:pt x="104" y="56"/>
                    </a:lnTo>
                    <a:lnTo>
                      <a:pt x="104" y="40"/>
                    </a:lnTo>
                    <a:lnTo>
                      <a:pt x="88" y="40"/>
                    </a:lnTo>
                    <a:lnTo>
                      <a:pt x="88" y="32"/>
                    </a:lnTo>
                    <a:lnTo>
                      <a:pt x="80" y="32"/>
                    </a:lnTo>
                    <a:lnTo>
                      <a:pt x="80" y="16"/>
                    </a:lnTo>
                    <a:lnTo>
                      <a:pt x="88" y="16"/>
                    </a:lnTo>
                  </a:path>
                </a:pathLst>
              </a:custGeom>
              <a:solidFill>
                <a:srgbClr val="00AA50"/>
              </a:solidFill>
              <a:ln w="25400" cap="rnd">
                <a:solidFill>
                  <a:srgbClr val="000000"/>
                </a:solidFill>
                <a:round/>
                <a:headEnd/>
                <a:tailEnd/>
              </a:ln>
            </p:spPr>
            <p:txBody>
              <a:bodyPr/>
              <a:lstStyle/>
              <a:p>
                <a:endParaRPr lang="en-US" dirty="0"/>
              </a:p>
            </p:txBody>
          </p:sp>
          <p:sp>
            <p:nvSpPr>
              <p:cNvPr id="53263" name="Freeform 11"/>
              <p:cNvSpPr>
                <a:spLocks/>
              </p:cNvSpPr>
              <p:nvPr/>
            </p:nvSpPr>
            <p:spPr bwMode="auto">
              <a:xfrm>
                <a:off x="4880" y="2901"/>
                <a:ext cx="135" cy="113"/>
              </a:xfrm>
              <a:custGeom>
                <a:avLst/>
                <a:gdLst>
                  <a:gd name="T0" fmla="*/ 0 w 393"/>
                  <a:gd name="T1" fmla="*/ 0 h 377"/>
                  <a:gd name="T2" fmla="*/ 0 w 393"/>
                  <a:gd name="T3" fmla="*/ 0 h 377"/>
                  <a:gd name="T4" fmla="*/ 0 w 393"/>
                  <a:gd name="T5" fmla="*/ 0 h 377"/>
                  <a:gd name="T6" fmla="*/ 0 w 393"/>
                  <a:gd name="T7" fmla="*/ 0 h 377"/>
                  <a:gd name="T8" fmla="*/ 0 w 393"/>
                  <a:gd name="T9" fmla="*/ 0 h 377"/>
                  <a:gd name="T10" fmla="*/ 0 w 393"/>
                  <a:gd name="T11" fmla="*/ 0 h 377"/>
                  <a:gd name="T12" fmla="*/ 0 w 393"/>
                  <a:gd name="T13" fmla="*/ 0 h 377"/>
                  <a:gd name="T14" fmla="*/ 0 w 393"/>
                  <a:gd name="T15" fmla="*/ 0 h 377"/>
                  <a:gd name="T16" fmla="*/ 0 w 393"/>
                  <a:gd name="T17" fmla="*/ 0 h 377"/>
                  <a:gd name="T18" fmla="*/ 0 w 393"/>
                  <a:gd name="T19" fmla="*/ 0 h 377"/>
                  <a:gd name="T20" fmla="*/ 0 w 393"/>
                  <a:gd name="T21" fmla="*/ 0 h 377"/>
                  <a:gd name="T22" fmla="*/ 0 w 393"/>
                  <a:gd name="T23" fmla="*/ 0 h 377"/>
                  <a:gd name="T24" fmla="*/ 0 w 393"/>
                  <a:gd name="T25" fmla="*/ 0 h 377"/>
                  <a:gd name="T26" fmla="*/ 0 w 393"/>
                  <a:gd name="T27" fmla="*/ 0 h 377"/>
                  <a:gd name="T28" fmla="*/ 0 w 393"/>
                  <a:gd name="T29" fmla="*/ 0 h 377"/>
                  <a:gd name="T30" fmla="*/ 0 w 393"/>
                  <a:gd name="T31" fmla="*/ 0 h 377"/>
                  <a:gd name="T32" fmla="*/ 0 w 393"/>
                  <a:gd name="T33" fmla="*/ 0 h 377"/>
                  <a:gd name="T34" fmla="*/ 0 w 393"/>
                  <a:gd name="T35" fmla="*/ 0 h 377"/>
                  <a:gd name="T36" fmla="*/ 0 w 393"/>
                  <a:gd name="T37" fmla="*/ 0 h 377"/>
                  <a:gd name="T38" fmla="*/ 0 w 393"/>
                  <a:gd name="T39" fmla="*/ 0 h 377"/>
                  <a:gd name="T40" fmla="*/ 0 w 393"/>
                  <a:gd name="T41" fmla="*/ 0 h 377"/>
                  <a:gd name="T42" fmla="*/ 0 w 393"/>
                  <a:gd name="T43" fmla="*/ 0 h 377"/>
                  <a:gd name="T44" fmla="*/ 0 w 393"/>
                  <a:gd name="T45" fmla="*/ 0 h 377"/>
                  <a:gd name="T46" fmla="*/ 0 w 393"/>
                  <a:gd name="T47" fmla="*/ 0 h 377"/>
                  <a:gd name="T48" fmla="*/ 0 w 393"/>
                  <a:gd name="T49" fmla="*/ 0 h 377"/>
                  <a:gd name="T50" fmla="*/ 0 w 393"/>
                  <a:gd name="T51" fmla="*/ 0 h 377"/>
                  <a:gd name="T52" fmla="*/ 0 w 393"/>
                  <a:gd name="T53" fmla="*/ 0 h 377"/>
                  <a:gd name="T54" fmla="*/ 0 w 393"/>
                  <a:gd name="T55" fmla="*/ 0 h 377"/>
                  <a:gd name="T56" fmla="*/ 0 w 393"/>
                  <a:gd name="T57" fmla="*/ 0 h 377"/>
                  <a:gd name="T58" fmla="*/ 0 w 393"/>
                  <a:gd name="T59" fmla="*/ 0 h 377"/>
                  <a:gd name="T60" fmla="*/ 0 w 393"/>
                  <a:gd name="T61" fmla="*/ 0 h 377"/>
                  <a:gd name="T62" fmla="*/ 0 w 393"/>
                  <a:gd name="T63" fmla="*/ 0 h 377"/>
                  <a:gd name="T64" fmla="*/ 0 w 393"/>
                  <a:gd name="T65" fmla="*/ 0 h 377"/>
                  <a:gd name="T66" fmla="*/ 0 w 393"/>
                  <a:gd name="T67" fmla="*/ 0 h 377"/>
                  <a:gd name="T68" fmla="*/ 0 w 393"/>
                  <a:gd name="T69" fmla="*/ 0 h 377"/>
                  <a:gd name="T70" fmla="*/ 0 w 393"/>
                  <a:gd name="T71" fmla="*/ 0 h 377"/>
                  <a:gd name="T72" fmla="*/ 0 w 393"/>
                  <a:gd name="T73" fmla="*/ 0 h 377"/>
                  <a:gd name="T74" fmla="*/ 0 w 393"/>
                  <a:gd name="T75" fmla="*/ 0 h 377"/>
                  <a:gd name="T76" fmla="*/ 0 w 393"/>
                  <a:gd name="T77" fmla="*/ 0 h 377"/>
                  <a:gd name="T78" fmla="*/ 0 w 393"/>
                  <a:gd name="T79" fmla="*/ 0 h 377"/>
                  <a:gd name="T80" fmla="*/ 0 w 393"/>
                  <a:gd name="T81" fmla="*/ 0 h 377"/>
                  <a:gd name="T82" fmla="*/ 0 w 393"/>
                  <a:gd name="T83" fmla="*/ 0 h 377"/>
                  <a:gd name="T84" fmla="*/ 0 w 393"/>
                  <a:gd name="T85" fmla="*/ 0 h 377"/>
                  <a:gd name="T86" fmla="*/ 0 w 393"/>
                  <a:gd name="T87" fmla="*/ 0 h 377"/>
                  <a:gd name="T88" fmla="*/ 0 w 393"/>
                  <a:gd name="T89" fmla="*/ 0 h 377"/>
                  <a:gd name="T90" fmla="*/ 0 w 393"/>
                  <a:gd name="T91" fmla="*/ 0 h 377"/>
                  <a:gd name="T92" fmla="*/ 0 w 393"/>
                  <a:gd name="T93" fmla="*/ 0 h 377"/>
                  <a:gd name="T94" fmla="*/ 0 w 393"/>
                  <a:gd name="T95" fmla="*/ 0 h 377"/>
                  <a:gd name="T96" fmla="*/ 0 w 393"/>
                  <a:gd name="T97" fmla="*/ 0 h 377"/>
                  <a:gd name="T98" fmla="*/ 0 w 393"/>
                  <a:gd name="T99" fmla="*/ 0 h 377"/>
                  <a:gd name="T100" fmla="*/ 0 w 393"/>
                  <a:gd name="T101" fmla="*/ 0 h 377"/>
                  <a:gd name="T102" fmla="*/ 1 w 393"/>
                  <a:gd name="T103" fmla="*/ 0 h 377"/>
                  <a:gd name="T104" fmla="*/ 1 w 393"/>
                  <a:gd name="T105" fmla="*/ 0 h 377"/>
                  <a:gd name="T106" fmla="*/ 1 w 393"/>
                  <a:gd name="T107" fmla="*/ 0 h 377"/>
                  <a:gd name="T108" fmla="*/ 1 w 393"/>
                  <a:gd name="T109" fmla="*/ 0 h 377"/>
                  <a:gd name="T110" fmla="*/ 1 w 393"/>
                  <a:gd name="T111" fmla="*/ 0 h 377"/>
                  <a:gd name="T112" fmla="*/ 1 w 393"/>
                  <a:gd name="T113" fmla="*/ 0 h 377"/>
                  <a:gd name="T114" fmla="*/ 1 w 393"/>
                  <a:gd name="T115" fmla="*/ 0 h 377"/>
                  <a:gd name="T116" fmla="*/ 1 w 393"/>
                  <a:gd name="T117" fmla="*/ 0 h 377"/>
                  <a:gd name="T118" fmla="*/ 1 w 393"/>
                  <a:gd name="T119" fmla="*/ 0 h 377"/>
                  <a:gd name="T120" fmla="*/ 1 w 393"/>
                  <a:gd name="T121" fmla="*/ 0 h 377"/>
                  <a:gd name="T122" fmla="*/ 1 w 393"/>
                  <a:gd name="T123" fmla="*/ 0 h 3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
                  <a:gd name="T187" fmla="*/ 0 h 377"/>
                  <a:gd name="T188" fmla="*/ 393 w 393"/>
                  <a:gd name="T189" fmla="*/ 377 h 3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 h="377">
                    <a:moveTo>
                      <a:pt x="336" y="24"/>
                    </a:moveTo>
                    <a:lnTo>
                      <a:pt x="312" y="0"/>
                    </a:lnTo>
                    <a:lnTo>
                      <a:pt x="304" y="0"/>
                    </a:lnTo>
                    <a:lnTo>
                      <a:pt x="288" y="0"/>
                    </a:lnTo>
                    <a:lnTo>
                      <a:pt x="280" y="0"/>
                    </a:lnTo>
                    <a:lnTo>
                      <a:pt x="272" y="0"/>
                    </a:lnTo>
                    <a:lnTo>
                      <a:pt x="256" y="0"/>
                    </a:lnTo>
                    <a:lnTo>
                      <a:pt x="248" y="0"/>
                    </a:lnTo>
                    <a:lnTo>
                      <a:pt x="248" y="8"/>
                    </a:lnTo>
                    <a:lnTo>
                      <a:pt x="232" y="8"/>
                    </a:lnTo>
                    <a:lnTo>
                      <a:pt x="232" y="24"/>
                    </a:lnTo>
                    <a:lnTo>
                      <a:pt x="224" y="24"/>
                    </a:lnTo>
                    <a:lnTo>
                      <a:pt x="216" y="24"/>
                    </a:lnTo>
                    <a:lnTo>
                      <a:pt x="216" y="32"/>
                    </a:lnTo>
                    <a:lnTo>
                      <a:pt x="200" y="32"/>
                    </a:lnTo>
                    <a:lnTo>
                      <a:pt x="200" y="40"/>
                    </a:lnTo>
                    <a:lnTo>
                      <a:pt x="192" y="40"/>
                    </a:lnTo>
                    <a:lnTo>
                      <a:pt x="184" y="56"/>
                    </a:lnTo>
                    <a:lnTo>
                      <a:pt x="168" y="56"/>
                    </a:lnTo>
                    <a:lnTo>
                      <a:pt x="168" y="64"/>
                    </a:lnTo>
                    <a:lnTo>
                      <a:pt x="160" y="64"/>
                    </a:lnTo>
                    <a:lnTo>
                      <a:pt x="160" y="80"/>
                    </a:lnTo>
                    <a:lnTo>
                      <a:pt x="144" y="80"/>
                    </a:lnTo>
                    <a:lnTo>
                      <a:pt x="136" y="80"/>
                    </a:lnTo>
                    <a:lnTo>
                      <a:pt x="128" y="80"/>
                    </a:lnTo>
                    <a:lnTo>
                      <a:pt x="112" y="80"/>
                    </a:lnTo>
                    <a:lnTo>
                      <a:pt x="104" y="88"/>
                    </a:lnTo>
                    <a:lnTo>
                      <a:pt x="96" y="88"/>
                    </a:lnTo>
                    <a:lnTo>
                      <a:pt x="80" y="88"/>
                    </a:lnTo>
                    <a:lnTo>
                      <a:pt x="72" y="88"/>
                    </a:lnTo>
                    <a:lnTo>
                      <a:pt x="56" y="88"/>
                    </a:lnTo>
                    <a:lnTo>
                      <a:pt x="48" y="88"/>
                    </a:lnTo>
                    <a:lnTo>
                      <a:pt x="40" y="88"/>
                    </a:lnTo>
                    <a:lnTo>
                      <a:pt x="24" y="88"/>
                    </a:lnTo>
                    <a:lnTo>
                      <a:pt x="24" y="96"/>
                    </a:lnTo>
                    <a:lnTo>
                      <a:pt x="16" y="96"/>
                    </a:lnTo>
                    <a:lnTo>
                      <a:pt x="0" y="96"/>
                    </a:lnTo>
                    <a:lnTo>
                      <a:pt x="0" y="112"/>
                    </a:lnTo>
                    <a:lnTo>
                      <a:pt x="0" y="120"/>
                    </a:lnTo>
                    <a:lnTo>
                      <a:pt x="0" y="136"/>
                    </a:lnTo>
                    <a:lnTo>
                      <a:pt x="0" y="144"/>
                    </a:lnTo>
                    <a:lnTo>
                      <a:pt x="0" y="152"/>
                    </a:lnTo>
                    <a:lnTo>
                      <a:pt x="0" y="168"/>
                    </a:lnTo>
                    <a:lnTo>
                      <a:pt x="16" y="168"/>
                    </a:lnTo>
                    <a:lnTo>
                      <a:pt x="16" y="176"/>
                    </a:lnTo>
                    <a:lnTo>
                      <a:pt x="16" y="184"/>
                    </a:lnTo>
                    <a:lnTo>
                      <a:pt x="24" y="184"/>
                    </a:lnTo>
                    <a:lnTo>
                      <a:pt x="24" y="200"/>
                    </a:lnTo>
                    <a:lnTo>
                      <a:pt x="40" y="200"/>
                    </a:lnTo>
                    <a:lnTo>
                      <a:pt x="40" y="208"/>
                    </a:lnTo>
                    <a:lnTo>
                      <a:pt x="48" y="208"/>
                    </a:lnTo>
                    <a:lnTo>
                      <a:pt x="48" y="224"/>
                    </a:lnTo>
                    <a:lnTo>
                      <a:pt x="56" y="232"/>
                    </a:lnTo>
                    <a:lnTo>
                      <a:pt x="56" y="240"/>
                    </a:lnTo>
                    <a:lnTo>
                      <a:pt x="56" y="256"/>
                    </a:lnTo>
                    <a:lnTo>
                      <a:pt x="72" y="264"/>
                    </a:lnTo>
                    <a:lnTo>
                      <a:pt x="72" y="272"/>
                    </a:lnTo>
                    <a:lnTo>
                      <a:pt x="72" y="288"/>
                    </a:lnTo>
                    <a:lnTo>
                      <a:pt x="72" y="296"/>
                    </a:lnTo>
                    <a:lnTo>
                      <a:pt x="72" y="312"/>
                    </a:lnTo>
                    <a:lnTo>
                      <a:pt x="72" y="320"/>
                    </a:lnTo>
                    <a:lnTo>
                      <a:pt x="72" y="328"/>
                    </a:lnTo>
                    <a:lnTo>
                      <a:pt x="72" y="344"/>
                    </a:lnTo>
                    <a:lnTo>
                      <a:pt x="80" y="344"/>
                    </a:lnTo>
                    <a:lnTo>
                      <a:pt x="96" y="352"/>
                    </a:lnTo>
                    <a:lnTo>
                      <a:pt x="104" y="352"/>
                    </a:lnTo>
                    <a:lnTo>
                      <a:pt x="112" y="352"/>
                    </a:lnTo>
                    <a:lnTo>
                      <a:pt x="112" y="368"/>
                    </a:lnTo>
                    <a:lnTo>
                      <a:pt x="128" y="368"/>
                    </a:lnTo>
                    <a:lnTo>
                      <a:pt x="136" y="368"/>
                    </a:lnTo>
                    <a:lnTo>
                      <a:pt x="144" y="368"/>
                    </a:lnTo>
                    <a:lnTo>
                      <a:pt x="160" y="376"/>
                    </a:lnTo>
                    <a:lnTo>
                      <a:pt x="168" y="376"/>
                    </a:lnTo>
                    <a:lnTo>
                      <a:pt x="168" y="368"/>
                    </a:lnTo>
                    <a:lnTo>
                      <a:pt x="184" y="368"/>
                    </a:lnTo>
                    <a:lnTo>
                      <a:pt x="184" y="352"/>
                    </a:lnTo>
                    <a:lnTo>
                      <a:pt x="192" y="352"/>
                    </a:lnTo>
                    <a:lnTo>
                      <a:pt x="192" y="344"/>
                    </a:lnTo>
                    <a:lnTo>
                      <a:pt x="192" y="328"/>
                    </a:lnTo>
                    <a:lnTo>
                      <a:pt x="192" y="320"/>
                    </a:lnTo>
                    <a:lnTo>
                      <a:pt x="192" y="312"/>
                    </a:lnTo>
                    <a:lnTo>
                      <a:pt x="192" y="296"/>
                    </a:lnTo>
                    <a:lnTo>
                      <a:pt x="192" y="288"/>
                    </a:lnTo>
                    <a:lnTo>
                      <a:pt x="192" y="272"/>
                    </a:lnTo>
                    <a:lnTo>
                      <a:pt x="200" y="264"/>
                    </a:lnTo>
                    <a:lnTo>
                      <a:pt x="200" y="256"/>
                    </a:lnTo>
                    <a:lnTo>
                      <a:pt x="216" y="256"/>
                    </a:lnTo>
                    <a:lnTo>
                      <a:pt x="224" y="240"/>
                    </a:lnTo>
                    <a:lnTo>
                      <a:pt x="232" y="240"/>
                    </a:lnTo>
                    <a:lnTo>
                      <a:pt x="248" y="232"/>
                    </a:lnTo>
                    <a:lnTo>
                      <a:pt x="256" y="232"/>
                    </a:lnTo>
                    <a:lnTo>
                      <a:pt x="256" y="224"/>
                    </a:lnTo>
                    <a:lnTo>
                      <a:pt x="272" y="224"/>
                    </a:lnTo>
                    <a:lnTo>
                      <a:pt x="280" y="208"/>
                    </a:lnTo>
                    <a:lnTo>
                      <a:pt x="280" y="200"/>
                    </a:lnTo>
                    <a:lnTo>
                      <a:pt x="288" y="200"/>
                    </a:lnTo>
                    <a:lnTo>
                      <a:pt x="288" y="184"/>
                    </a:lnTo>
                    <a:lnTo>
                      <a:pt x="304" y="176"/>
                    </a:lnTo>
                    <a:lnTo>
                      <a:pt x="312" y="176"/>
                    </a:lnTo>
                    <a:lnTo>
                      <a:pt x="312" y="168"/>
                    </a:lnTo>
                    <a:lnTo>
                      <a:pt x="328" y="168"/>
                    </a:lnTo>
                    <a:lnTo>
                      <a:pt x="328" y="152"/>
                    </a:lnTo>
                    <a:lnTo>
                      <a:pt x="336" y="152"/>
                    </a:lnTo>
                    <a:lnTo>
                      <a:pt x="336" y="144"/>
                    </a:lnTo>
                    <a:lnTo>
                      <a:pt x="344" y="144"/>
                    </a:lnTo>
                    <a:lnTo>
                      <a:pt x="360" y="144"/>
                    </a:lnTo>
                    <a:lnTo>
                      <a:pt x="360" y="136"/>
                    </a:lnTo>
                    <a:lnTo>
                      <a:pt x="368" y="136"/>
                    </a:lnTo>
                    <a:lnTo>
                      <a:pt x="376" y="136"/>
                    </a:lnTo>
                    <a:lnTo>
                      <a:pt x="376" y="120"/>
                    </a:lnTo>
                    <a:lnTo>
                      <a:pt x="392" y="120"/>
                    </a:lnTo>
                    <a:lnTo>
                      <a:pt x="392" y="112"/>
                    </a:lnTo>
                    <a:lnTo>
                      <a:pt x="392" y="96"/>
                    </a:lnTo>
                    <a:lnTo>
                      <a:pt x="392" y="88"/>
                    </a:lnTo>
                    <a:lnTo>
                      <a:pt x="392" y="80"/>
                    </a:lnTo>
                    <a:lnTo>
                      <a:pt x="392" y="64"/>
                    </a:lnTo>
                    <a:lnTo>
                      <a:pt x="376" y="64"/>
                    </a:lnTo>
                    <a:lnTo>
                      <a:pt x="376" y="56"/>
                    </a:lnTo>
                    <a:lnTo>
                      <a:pt x="368" y="56"/>
                    </a:lnTo>
                    <a:lnTo>
                      <a:pt x="368" y="40"/>
                    </a:lnTo>
                    <a:lnTo>
                      <a:pt x="360" y="32"/>
                    </a:lnTo>
                    <a:lnTo>
                      <a:pt x="360" y="24"/>
                    </a:lnTo>
                    <a:lnTo>
                      <a:pt x="344" y="24"/>
                    </a:lnTo>
                    <a:lnTo>
                      <a:pt x="344" y="8"/>
                    </a:lnTo>
                    <a:lnTo>
                      <a:pt x="336" y="8"/>
                    </a:lnTo>
                  </a:path>
                </a:pathLst>
              </a:custGeom>
              <a:solidFill>
                <a:srgbClr val="00AA50"/>
              </a:solidFill>
              <a:ln w="25400" cap="rnd">
                <a:solidFill>
                  <a:srgbClr val="000000"/>
                </a:solidFill>
                <a:round/>
                <a:headEnd/>
                <a:tailEnd/>
              </a:ln>
            </p:spPr>
            <p:txBody>
              <a:bodyPr/>
              <a:lstStyle/>
              <a:p>
                <a:endParaRPr lang="en-US" dirty="0"/>
              </a:p>
            </p:txBody>
          </p:sp>
          <p:sp>
            <p:nvSpPr>
              <p:cNvPr id="53264" name="Freeform 12"/>
              <p:cNvSpPr>
                <a:spLocks/>
              </p:cNvSpPr>
              <p:nvPr/>
            </p:nvSpPr>
            <p:spPr bwMode="auto">
              <a:xfrm>
                <a:off x="4565" y="3388"/>
                <a:ext cx="108" cy="121"/>
              </a:xfrm>
              <a:custGeom>
                <a:avLst/>
                <a:gdLst>
                  <a:gd name="T0" fmla="*/ 0 w 313"/>
                  <a:gd name="T1" fmla="*/ 0 h 401"/>
                  <a:gd name="T2" fmla="*/ 0 w 313"/>
                  <a:gd name="T3" fmla="*/ 0 h 401"/>
                  <a:gd name="T4" fmla="*/ 0 w 313"/>
                  <a:gd name="T5" fmla="*/ 0 h 401"/>
                  <a:gd name="T6" fmla="*/ 0 w 313"/>
                  <a:gd name="T7" fmla="*/ 0 h 401"/>
                  <a:gd name="T8" fmla="*/ 0 w 313"/>
                  <a:gd name="T9" fmla="*/ 0 h 401"/>
                  <a:gd name="T10" fmla="*/ 0 w 313"/>
                  <a:gd name="T11" fmla="*/ 0 h 401"/>
                  <a:gd name="T12" fmla="*/ 0 w 313"/>
                  <a:gd name="T13" fmla="*/ 0 h 401"/>
                  <a:gd name="T14" fmla="*/ 0 w 313"/>
                  <a:gd name="T15" fmla="*/ 0 h 401"/>
                  <a:gd name="T16" fmla="*/ 0 w 313"/>
                  <a:gd name="T17" fmla="*/ 0 h 401"/>
                  <a:gd name="T18" fmla="*/ 0 w 313"/>
                  <a:gd name="T19" fmla="*/ 0 h 401"/>
                  <a:gd name="T20" fmla="*/ 0 w 313"/>
                  <a:gd name="T21" fmla="*/ 0 h 401"/>
                  <a:gd name="T22" fmla="*/ 0 w 313"/>
                  <a:gd name="T23" fmla="*/ 0 h 401"/>
                  <a:gd name="T24" fmla="*/ 0 w 313"/>
                  <a:gd name="T25" fmla="*/ 0 h 401"/>
                  <a:gd name="T26" fmla="*/ 0 w 313"/>
                  <a:gd name="T27" fmla="*/ 0 h 401"/>
                  <a:gd name="T28" fmla="*/ 0 w 313"/>
                  <a:gd name="T29" fmla="*/ 0 h 401"/>
                  <a:gd name="T30" fmla="*/ 0 w 313"/>
                  <a:gd name="T31" fmla="*/ 0 h 401"/>
                  <a:gd name="T32" fmla="*/ 0 w 313"/>
                  <a:gd name="T33" fmla="*/ 0 h 401"/>
                  <a:gd name="T34" fmla="*/ 0 w 313"/>
                  <a:gd name="T35" fmla="*/ 0 h 401"/>
                  <a:gd name="T36" fmla="*/ 0 w 313"/>
                  <a:gd name="T37" fmla="*/ 0 h 401"/>
                  <a:gd name="T38" fmla="*/ 0 w 313"/>
                  <a:gd name="T39" fmla="*/ 0 h 401"/>
                  <a:gd name="T40" fmla="*/ 0 w 313"/>
                  <a:gd name="T41" fmla="*/ 0 h 401"/>
                  <a:gd name="T42" fmla="*/ 0 w 313"/>
                  <a:gd name="T43" fmla="*/ 0 h 401"/>
                  <a:gd name="T44" fmla="*/ 0 w 313"/>
                  <a:gd name="T45" fmla="*/ 0 h 401"/>
                  <a:gd name="T46" fmla="*/ 0 w 313"/>
                  <a:gd name="T47" fmla="*/ 0 h 401"/>
                  <a:gd name="T48" fmla="*/ 0 w 313"/>
                  <a:gd name="T49" fmla="*/ 0 h 401"/>
                  <a:gd name="T50" fmla="*/ 0 w 313"/>
                  <a:gd name="T51" fmla="*/ 0 h 401"/>
                  <a:gd name="T52" fmla="*/ 0 w 313"/>
                  <a:gd name="T53" fmla="*/ 0 h 401"/>
                  <a:gd name="T54" fmla="*/ 0 w 313"/>
                  <a:gd name="T55" fmla="*/ 0 h 401"/>
                  <a:gd name="T56" fmla="*/ 0 w 313"/>
                  <a:gd name="T57" fmla="*/ 0 h 401"/>
                  <a:gd name="T58" fmla="*/ 0 w 313"/>
                  <a:gd name="T59" fmla="*/ 0 h 401"/>
                  <a:gd name="T60" fmla="*/ 0 w 313"/>
                  <a:gd name="T61" fmla="*/ 0 h 401"/>
                  <a:gd name="T62" fmla="*/ 0 w 313"/>
                  <a:gd name="T63" fmla="*/ 0 h 401"/>
                  <a:gd name="T64" fmla="*/ 0 w 313"/>
                  <a:gd name="T65" fmla="*/ 0 h 401"/>
                  <a:gd name="T66" fmla="*/ 0 w 313"/>
                  <a:gd name="T67" fmla="*/ 0 h 401"/>
                  <a:gd name="T68" fmla="*/ 0 w 313"/>
                  <a:gd name="T69" fmla="*/ 0 h 401"/>
                  <a:gd name="T70" fmla="*/ 0 w 313"/>
                  <a:gd name="T71" fmla="*/ 0 h 401"/>
                  <a:gd name="T72" fmla="*/ 0 w 313"/>
                  <a:gd name="T73" fmla="*/ 0 h 401"/>
                  <a:gd name="T74" fmla="*/ 0 w 313"/>
                  <a:gd name="T75" fmla="*/ 0 h 401"/>
                  <a:gd name="T76" fmla="*/ 0 w 313"/>
                  <a:gd name="T77" fmla="*/ 0 h 401"/>
                  <a:gd name="T78" fmla="*/ 0 w 313"/>
                  <a:gd name="T79" fmla="*/ 0 h 401"/>
                  <a:gd name="T80" fmla="*/ 0 w 313"/>
                  <a:gd name="T81" fmla="*/ 0 h 401"/>
                  <a:gd name="T82" fmla="*/ 0 w 313"/>
                  <a:gd name="T83" fmla="*/ 0 h 401"/>
                  <a:gd name="T84" fmla="*/ 0 w 313"/>
                  <a:gd name="T85" fmla="*/ 0 h 401"/>
                  <a:gd name="T86" fmla="*/ 0 w 313"/>
                  <a:gd name="T87" fmla="*/ 0 h 401"/>
                  <a:gd name="T88" fmla="*/ 0 w 313"/>
                  <a:gd name="T89" fmla="*/ 0 h 401"/>
                  <a:gd name="T90" fmla="*/ 0 w 313"/>
                  <a:gd name="T91" fmla="*/ 0 h 401"/>
                  <a:gd name="T92" fmla="*/ 0 w 313"/>
                  <a:gd name="T93" fmla="*/ 0 h 401"/>
                  <a:gd name="T94" fmla="*/ 0 w 313"/>
                  <a:gd name="T95" fmla="*/ 0 h 401"/>
                  <a:gd name="T96" fmla="*/ 0 w 313"/>
                  <a:gd name="T97" fmla="*/ 0 h 401"/>
                  <a:gd name="T98" fmla="*/ 0 w 313"/>
                  <a:gd name="T99" fmla="*/ 0 h 401"/>
                  <a:gd name="T100" fmla="*/ 0 w 313"/>
                  <a:gd name="T101" fmla="*/ 0 h 401"/>
                  <a:gd name="T102" fmla="*/ 0 w 313"/>
                  <a:gd name="T103" fmla="*/ 0 h 401"/>
                  <a:gd name="T104" fmla="*/ 0 w 313"/>
                  <a:gd name="T105" fmla="*/ 0 h 401"/>
                  <a:gd name="T106" fmla="*/ 0 w 313"/>
                  <a:gd name="T107" fmla="*/ 0 h 401"/>
                  <a:gd name="T108" fmla="*/ 0 w 313"/>
                  <a:gd name="T109" fmla="*/ 0 h 401"/>
                  <a:gd name="T110" fmla="*/ 0 w 313"/>
                  <a:gd name="T111" fmla="*/ 0 h 401"/>
                  <a:gd name="T112" fmla="*/ 0 w 313"/>
                  <a:gd name="T113" fmla="*/ 0 h 401"/>
                  <a:gd name="T114" fmla="*/ 0 w 313"/>
                  <a:gd name="T115" fmla="*/ 0 h 401"/>
                  <a:gd name="T116" fmla="*/ 0 w 313"/>
                  <a:gd name="T117" fmla="*/ 0 h 401"/>
                  <a:gd name="T118" fmla="*/ 0 w 313"/>
                  <a:gd name="T119" fmla="*/ 0 h 401"/>
                  <a:gd name="T120" fmla="*/ 0 w 313"/>
                  <a:gd name="T121" fmla="*/ 0 h 4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3"/>
                  <a:gd name="T184" fmla="*/ 0 h 401"/>
                  <a:gd name="T185" fmla="*/ 313 w 313"/>
                  <a:gd name="T186" fmla="*/ 401 h 4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3" h="401">
                    <a:moveTo>
                      <a:pt x="24" y="56"/>
                    </a:moveTo>
                    <a:lnTo>
                      <a:pt x="24" y="40"/>
                    </a:lnTo>
                    <a:lnTo>
                      <a:pt x="32" y="40"/>
                    </a:lnTo>
                    <a:lnTo>
                      <a:pt x="40" y="40"/>
                    </a:lnTo>
                    <a:lnTo>
                      <a:pt x="56" y="40"/>
                    </a:lnTo>
                    <a:lnTo>
                      <a:pt x="64" y="32"/>
                    </a:lnTo>
                    <a:lnTo>
                      <a:pt x="72" y="32"/>
                    </a:lnTo>
                    <a:lnTo>
                      <a:pt x="72" y="24"/>
                    </a:lnTo>
                    <a:lnTo>
                      <a:pt x="88" y="24"/>
                    </a:lnTo>
                    <a:lnTo>
                      <a:pt x="96" y="8"/>
                    </a:lnTo>
                    <a:lnTo>
                      <a:pt x="112" y="8"/>
                    </a:lnTo>
                    <a:lnTo>
                      <a:pt x="120" y="0"/>
                    </a:lnTo>
                    <a:lnTo>
                      <a:pt x="128" y="0"/>
                    </a:lnTo>
                    <a:lnTo>
                      <a:pt x="128" y="8"/>
                    </a:lnTo>
                    <a:lnTo>
                      <a:pt x="144" y="8"/>
                    </a:lnTo>
                    <a:lnTo>
                      <a:pt x="152" y="8"/>
                    </a:lnTo>
                    <a:lnTo>
                      <a:pt x="168" y="8"/>
                    </a:lnTo>
                    <a:lnTo>
                      <a:pt x="168" y="24"/>
                    </a:lnTo>
                    <a:lnTo>
                      <a:pt x="176" y="24"/>
                    </a:lnTo>
                    <a:lnTo>
                      <a:pt x="176" y="32"/>
                    </a:lnTo>
                    <a:lnTo>
                      <a:pt x="176" y="40"/>
                    </a:lnTo>
                    <a:lnTo>
                      <a:pt x="176" y="56"/>
                    </a:lnTo>
                    <a:lnTo>
                      <a:pt x="176" y="64"/>
                    </a:lnTo>
                    <a:lnTo>
                      <a:pt x="168" y="72"/>
                    </a:lnTo>
                    <a:lnTo>
                      <a:pt x="168" y="88"/>
                    </a:lnTo>
                    <a:lnTo>
                      <a:pt x="168" y="96"/>
                    </a:lnTo>
                    <a:lnTo>
                      <a:pt x="168" y="112"/>
                    </a:lnTo>
                    <a:lnTo>
                      <a:pt x="168" y="120"/>
                    </a:lnTo>
                    <a:lnTo>
                      <a:pt x="168" y="128"/>
                    </a:lnTo>
                    <a:lnTo>
                      <a:pt x="176" y="128"/>
                    </a:lnTo>
                    <a:lnTo>
                      <a:pt x="176" y="144"/>
                    </a:lnTo>
                    <a:lnTo>
                      <a:pt x="184" y="144"/>
                    </a:lnTo>
                    <a:lnTo>
                      <a:pt x="200" y="144"/>
                    </a:lnTo>
                    <a:lnTo>
                      <a:pt x="200" y="152"/>
                    </a:lnTo>
                    <a:lnTo>
                      <a:pt x="208" y="152"/>
                    </a:lnTo>
                    <a:lnTo>
                      <a:pt x="216" y="168"/>
                    </a:lnTo>
                    <a:lnTo>
                      <a:pt x="232" y="168"/>
                    </a:lnTo>
                    <a:lnTo>
                      <a:pt x="232" y="176"/>
                    </a:lnTo>
                    <a:lnTo>
                      <a:pt x="232" y="184"/>
                    </a:lnTo>
                    <a:lnTo>
                      <a:pt x="232" y="200"/>
                    </a:lnTo>
                    <a:lnTo>
                      <a:pt x="232" y="208"/>
                    </a:lnTo>
                    <a:lnTo>
                      <a:pt x="232" y="216"/>
                    </a:lnTo>
                    <a:lnTo>
                      <a:pt x="240" y="216"/>
                    </a:lnTo>
                    <a:lnTo>
                      <a:pt x="240" y="232"/>
                    </a:lnTo>
                    <a:lnTo>
                      <a:pt x="256" y="232"/>
                    </a:lnTo>
                    <a:lnTo>
                      <a:pt x="264" y="232"/>
                    </a:lnTo>
                    <a:lnTo>
                      <a:pt x="272" y="240"/>
                    </a:lnTo>
                    <a:lnTo>
                      <a:pt x="288" y="240"/>
                    </a:lnTo>
                    <a:lnTo>
                      <a:pt x="288" y="256"/>
                    </a:lnTo>
                    <a:lnTo>
                      <a:pt x="296" y="256"/>
                    </a:lnTo>
                    <a:lnTo>
                      <a:pt x="296" y="264"/>
                    </a:lnTo>
                    <a:lnTo>
                      <a:pt x="312" y="272"/>
                    </a:lnTo>
                    <a:lnTo>
                      <a:pt x="312" y="288"/>
                    </a:lnTo>
                    <a:lnTo>
                      <a:pt x="312" y="296"/>
                    </a:lnTo>
                    <a:lnTo>
                      <a:pt x="312" y="312"/>
                    </a:lnTo>
                    <a:lnTo>
                      <a:pt x="312" y="320"/>
                    </a:lnTo>
                    <a:lnTo>
                      <a:pt x="296" y="320"/>
                    </a:lnTo>
                    <a:lnTo>
                      <a:pt x="296" y="328"/>
                    </a:lnTo>
                    <a:lnTo>
                      <a:pt x="288" y="344"/>
                    </a:lnTo>
                    <a:lnTo>
                      <a:pt x="288" y="352"/>
                    </a:lnTo>
                    <a:lnTo>
                      <a:pt x="272" y="360"/>
                    </a:lnTo>
                    <a:lnTo>
                      <a:pt x="272" y="376"/>
                    </a:lnTo>
                    <a:lnTo>
                      <a:pt x="272" y="384"/>
                    </a:lnTo>
                    <a:lnTo>
                      <a:pt x="264" y="384"/>
                    </a:lnTo>
                    <a:lnTo>
                      <a:pt x="256" y="400"/>
                    </a:lnTo>
                    <a:lnTo>
                      <a:pt x="240" y="400"/>
                    </a:lnTo>
                    <a:lnTo>
                      <a:pt x="240" y="384"/>
                    </a:lnTo>
                    <a:lnTo>
                      <a:pt x="232" y="384"/>
                    </a:lnTo>
                    <a:lnTo>
                      <a:pt x="232" y="376"/>
                    </a:lnTo>
                    <a:lnTo>
                      <a:pt x="216" y="376"/>
                    </a:lnTo>
                    <a:lnTo>
                      <a:pt x="208" y="376"/>
                    </a:lnTo>
                    <a:lnTo>
                      <a:pt x="208" y="360"/>
                    </a:lnTo>
                    <a:lnTo>
                      <a:pt x="200" y="360"/>
                    </a:lnTo>
                    <a:lnTo>
                      <a:pt x="184" y="360"/>
                    </a:lnTo>
                    <a:lnTo>
                      <a:pt x="184" y="352"/>
                    </a:lnTo>
                    <a:lnTo>
                      <a:pt x="176" y="352"/>
                    </a:lnTo>
                    <a:lnTo>
                      <a:pt x="176" y="344"/>
                    </a:lnTo>
                    <a:lnTo>
                      <a:pt x="176" y="328"/>
                    </a:lnTo>
                    <a:lnTo>
                      <a:pt x="168" y="328"/>
                    </a:lnTo>
                    <a:lnTo>
                      <a:pt x="168" y="320"/>
                    </a:lnTo>
                    <a:lnTo>
                      <a:pt x="168" y="312"/>
                    </a:lnTo>
                    <a:lnTo>
                      <a:pt x="152" y="312"/>
                    </a:lnTo>
                    <a:lnTo>
                      <a:pt x="152" y="296"/>
                    </a:lnTo>
                    <a:lnTo>
                      <a:pt x="144" y="296"/>
                    </a:lnTo>
                    <a:lnTo>
                      <a:pt x="144" y="288"/>
                    </a:lnTo>
                    <a:lnTo>
                      <a:pt x="144" y="272"/>
                    </a:lnTo>
                    <a:lnTo>
                      <a:pt x="144" y="264"/>
                    </a:lnTo>
                    <a:lnTo>
                      <a:pt x="128" y="264"/>
                    </a:lnTo>
                    <a:lnTo>
                      <a:pt x="128" y="256"/>
                    </a:lnTo>
                    <a:lnTo>
                      <a:pt x="120" y="256"/>
                    </a:lnTo>
                    <a:lnTo>
                      <a:pt x="120" y="240"/>
                    </a:lnTo>
                    <a:lnTo>
                      <a:pt x="112" y="240"/>
                    </a:lnTo>
                    <a:lnTo>
                      <a:pt x="112" y="232"/>
                    </a:lnTo>
                    <a:lnTo>
                      <a:pt x="96" y="232"/>
                    </a:lnTo>
                    <a:lnTo>
                      <a:pt x="88" y="232"/>
                    </a:lnTo>
                    <a:lnTo>
                      <a:pt x="88" y="216"/>
                    </a:lnTo>
                    <a:lnTo>
                      <a:pt x="72" y="216"/>
                    </a:lnTo>
                    <a:lnTo>
                      <a:pt x="72" y="208"/>
                    </a:lnTo>
                    <a:lnTo>
                      <a:pt x="64" y="208"/>
                    </a:lnTo>
                    <a:lnTo>
                      <a:pt x="64" y="200"/>
                    </a:lnTo>
                    <a:lnTo>
                      <a:pt x="64" y="184"/>
                    </a:lnTo>
                    <a:lnTo>
                      <a:pt x="56" y="184"/>
                    </a:lnTo>
                    <a:lnTo>
                      <a:pt x="56" y="176"/>
                    </a:lnTo>
                    <a:lnTo>
                      <a:pt x="40" y="168"/>
                    </a:lnTo>
                    <a:lnTo>
                      <a:pt x="32" y="168"/>
                    </a:lnTo>
                    <a:lnTo>
                      <a:pt x="32" y="152"/>
                    </a:lnTo>
                    <a:lnTo>
                      <a:pt x="24" y="152"/>
                    </a:lnTo>
                    <a:lnTo>
                      <a:pt x="24" y="144"/>
                    </a:lnTo>
                    <a:lnTo>
                      <a:pt x="24" y="128"/>
                    </a:lnTo>
                    <a:lnTo>
                      <a:pt x="24" y="120"/>
                    </a:lnTo>
                    <a:lnTo>
                      <a:pt x="24" y="112"/>
                    </a:lnTo>
                    <a:lnTo>
                      <a:pt x="24" y="96"/>
                    </a:lnTo>
                    <a:lnTo>
                      <a:pt x="24" y="88"/>
                    </a:lnTo>
                    <a:lnTo>
                      <a:pt x="8" y="88"/>
                    </a:lnTo>
                    <a:lnTo>
                      <a:pt x="8" y="72"/>
                    </a:lnTo>
                    <a:lnTo>
                      <a:pt x="0" y="64"/>
                    </a:lnTo>
                    <a:lnTo>
                      <a:pt x="0" y="56"/>
                    </a:lnTo>
                    <a:lnTo>
                      <a:pt x="8" y="56"/>
                    </a:lnTo>
                    <a:lnTo>
                      <a:pt x="8" y="40"/>
                    </a:lnTo>
                    <a:lnTo>
                      <a:pt x="24" y="40"/>
                    </a:lnTo>
                    <a:lnTo>
                      <a:pt x="32" y="40"/>
                    </a:lnTo>
                    <a:lnTo>
                      <a:pt x="40" y="40"/>
                    </a:lnTo>
                  </a:path>
                </a:pathLst>
              </a:custGeom>
              <a:solidFill>
                <a:srgbClr val="00AA50"/>
              </a:solidFill>
              <a:ln w="25400" cap="rnd">
                <a:solidFill>
                  <a:srgbClr val="000000"/>
                </a:solidFill>
                <a:round/>
                <a:headEnd/>
                <a:tailEnd/>
              </a:ln>
            </p:spPr>
            <p:txBody>
              <a:bodyPr/>
              <a:lstStyle/>
              <a:p>
                <a:endParaRPr lang="en-US" dirty="0"/>
              </a:p>
            </p:txBody>
          </p:sp>
          <p:sp>
            <p:nvSpPr>
              <p:cNvPr id="53265" name="Freeform 13"/>
              <p:cNvSpPr>
                <a:spLocks/>
              </p:cNvSpPr>
              <p:nvPr/>
            </p:nvSpPr>
            <p:spPr bwMode="auto">
              <a:xfrm>
                <a:off x="4794" y="3547"/>
                <a:ext cx="332" cy="78"/>
              </a:xfrm>
              <a:custGeom>
                <a:avLst/>
                <a:gdLst>
                  <a:gd name="T0" fmla="*/ 1 w 961"/>
                  <a:gd name="T1" fmla="*/ 0 h 257"/>
                  <a:gd name="T2" fmla="*/ 1 w 961"/>
                  <a:gd name="T3" fmla="*/ 0 h 257"/>
                  <a:gd name="T4" fmla="*/ 2 w 961"/>
                  <a:gd name="T5" fmla="*/ 0 h 257"/>
                  <a:gd name="T6" fmla="*/ 1 w 961"/>
                  <a:gd name="T7" fmla="*/ 0 h 257"/>
                  <a:gd name="T8" fmla="*/ 1 w 961"/>
                  <a:gd name="T9" fmla="*/ 0 h 257"/>
                  <a:gd name="T10" fmla="*/ 1 w 961"/>
                  <a:gd name="T11" fmla="*/ 0 h 257"/>
                  <a:gd name="T12" fmla="*/ 1 w 961"/>
                  <a:gd name="T13" fmla="*/ 0 h 257"/>
                  <a:gd name="T14" fmla="*/ 1 w 961"/>
                  <a:gd name="T15" fmla="*/ 0 h 257"/>
                  <a:gd name="T16" fmla="*/ 1 w 961"/>
                  <a:gd name="T17" fmla="*/ 0 h 257"/>
                  <a:gd name="T18" fmla="*/ 1 w 961"/>
                  <a:gd name="T19" fmla="*/ 0 h 257"/>
                  <a:gd name="T20" fmla="*/ 1 w 961"/>
                  <a:gd name="T21" fmla="*/ 0 h 257"/>
                  <a:gd name="T22" fmla="*/ 1 w 961"/>
                  <a:gd name="T23" fmla="*/ 0 h 257"/>
                  <a:gd name="T24" fmla="*/ 1 w 961"/>
                  <a:gd name="T25" fmla="*/ 0 h 257"/>
                  <a:gd name="T26" fmla="*/ 1 w 961"/>
                  <a:gd name="T27" fmla="*/ 0 h 257"/>
                  <a:gd name="T28" fmla="*/ 1 w 961"/>
                  <a:gd name="T29" fmla="*/ 0 h 257"/>
                  <a:gd name="T30" fmla="*/ 1 w 961"/>
                  <a:gd name="T31" fmla="*/ 0 h 257"/>
                  <a:gd name="T32" fmla="*/ 1 w 961"/>
                  <a:gd name="T33" fmla="*/ 0 h 257"/>
                  <a:gd name="T34" fmla="*/ 1 w 961"/>
                  <a:gd name="T35" fmla="*/ 0 h 257"/>
                  <a:gd name="T36" fmla="*/ 0 w 961"/>
                  <a:gd name="T37" fmla="*/ 0 h 257"/>
                  <a:gd name="T38" fmla="*/ 0 w 961"/>
                  <a:gd name="T39" fmla="*/ 0 h 257"/>
                  <a:gd name="T40" fmla="*/ 0 w 961"/>
                  <a:gd name="T41" fmla="*/ 0 h 257"/>
                  <a:gd name="T42" fmla="*/ 0 w 961"/>
                  <a:gd name="T43" fmla="*/ 0 h 257"/>
                  <a:gd name="T44" fmla="*/ 0 w 961"/>
                  <a:gd name="T45" fmla="*/ 0 h 257"/>
                  <a:gd name="T46" fmla="*/ 0 w 961"/>
                  <a:gd name="T47" fmla="*/ 0 h 257"/>
                  <a:gd name="T48" fmla="*/ 0 w 961"/>
                  <a:gd name="T49" fmla="*/ 0 h 257"/>
                  <a:gd name="T50" fmla="*/ 0 w 961"/>
                  <a:gd name="T51" fmla="*/ 0 h 257"/>
                  <a:gd name="T52" fmla="*/ 0 w 961"/>
                  <a:gd name="T53" fmla="*/ 0 h 257"/>
                  <a:gd name="T54" fmla="*/ 0 w 961"/>
                  <a:gd name="T55" fmla="*/ 0 h 257"/>
                  <a:gd name="T56" fmla="*/ 0 w 961"/>
                  <a:gd name="T57" fmla="*/ 0 h 257"/>
                  <a:gd name="T58" fmla="*/ 0 w 961"/>
                  <a:gd name="T59" fmla="*/ 0 h 257"/>
                  <a:gd name="T60" fmla="*/ 0 w 961"/>
                  <a:gd name="T61" fmla="*/ 0 h 257"/>
                  <a:gd name="T62" fmla="*/ 0 w 961"/>
                  <a:gd name="T63" fmla="*/ 0 h 257"/>
                  <a:gd name="T64" fmla="*/ 0 w 961"/>
                  <a:gd name="T65" fmla="*/ 0 h 257"/>
                  <a:gd name="T66" fmla="*/ 0 w 961"/>
                  <a:gd name="T67" fmla="*/ 0 h 257"/>
                  <a:gd name="T68" fmla="*/ 0 w 961"/>
                  <a:gd name="T69" fmla="*/ 0 h 257"/>
                  <a:gd name="T70" fmla="*/ 0 w 961"/>
                  <a:gd name="T71" fmla="*/ 0 h 257"/>
                  <a:gd name="T72" fmla="*/ 1 w 961"/>
                  <a:gd name="T73" fmla="*/ 0 h 257"/>
                  <a:gd name="T74" fmla="*/ 1 w 961"/>
                  <a:gd name="T75" fmla="*/ 0 h 257"/>
                  <a:gd name="T76" fmla="*/ 1 w 961"/>
                  <a:gd name="T77" fmla="*/ 0 h 257"/>
                  <a:gd name="T78" fmla="*/ 1 w 961"/>
                  <a:gd name="T79" fmla="*/ 0 h 257"/>
                  <a:gd name="T80" fmla="*/ 1 w 961"/>
                  <a:gd name="T81" fmla="*/ 0 h 257"/>
                  <a:gd name="T82" fmla="*/ 1 w 961"/>
                  <a:gd name="T83" fmla="*/ 0 h 257"/>
                  <a:gd name="T84" fmla="*/ 1 w 961"/>
                  <a:gd name="T85" fmla="*/ 0 h 257"/>
                  <a:gd name="T86" fmla="*/ 1 w 961"/>
                  <a:gd name="T87" fmla="*/ 0 h 257"/>
                  <a:gd name="T88" fmla="*/ 1 w 961"/>
                  <a:gd name="T89" fmla="*/ 0 h 257"/>
                  <a:gd name="T90" fmla="*/ 1 w 961"/>
                  <a:gd name="T91" fmla="*/ 0 h 257"/>
                  <a:gd name="T92" fmla="*/ 1 w 961"/>
                  <a:gd name="T93" fmla="*/ 0 h 257"/>
                  <a:gd name="T94" fmla="*/ 1 w 961"/>
                  <a:gd name="T95" fmla="*/ 0 h 257"/>
                  <a:gd name="T96" fmla="*/ 1 w 961"/>
                  <a:gd name="T97" fmla="*/ 0 h 257"/>
                  <a:gd name="T98" fmla="*/ 1 w 961"/>
                  <a:gd name="T99" fmla="*/ 0 h 257"/>
                  <a:gd name="T100" fmla="*/ 1 w 961"/>
                  <a:gd name="T101" fmla="*/ 0 h 257"/>
                  <a:gd name="T102" fmla="*/ 1 w 961"/>
                  <a:gd name="T103" fmla="*/ 0 h 2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1"/>
                  <a:gd name="T157" fmla="*/ 0 h 257"/>
                  <a:gd name="T158" fmla="*/ 961 w 961"/>
                  <a:gd name="T159" fmla="*/ 257 h 2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1" h="257">
                    <a:moveTo>
                      <a:pt x="896" y="112"/>
                    </a:moveTo>
                    <a:lnTo>
                      <a:pt x="904" y="112"/>
                    </a:lnTo>
                    <a:lnTo>
                      <a:pt x="904" y="104"/>
                    </a:lnTo>
                    <a:lnTo>
                      <a:pt x="912" y="104"/>
                    </a:lnTo>
                    <a:lnTo>
                      <a:pt x="912" y="88"/>
                    </a:lnTo>
                    <a:lnTo>
                      <a:pt x="928" y="88"/>
                    </a:lnTo>
                    <a:lnTo>
                      <a:pt x="928" y="80"/>
                    </a:lnTo>
                    <a:lnTo>
                      <a:pt x="936" y="80"/>
                    </a:lnTo>
                    <a:lnTo>
                      <a:pt x="936" y="64"/>
                    </a:lnTo>
                    <a:lnTo>
                      <a:pt x="944" y="64"/>
                    </a:lnTo>
                    <a:lnTo>
                      <a:pt x="944" y="56"/>
                    </a:lnTo>
                    <a:lnTo>
                      <a:pt x="960" y="48"/>
                    </a:lnTo>
                    <a:lnTo>
                      <a:pt x="960" y="32"/>
                    </a:lnTo>
                    <a:lnTo>
                      <a:pt x="960" y="24"/>
                    </a:lnTo>
                    <a:lnTo>
                      <a:pt x="944" y="24"/>
                    </a:lnTo>
                    <a:lnTo>
                      <a:pt x="936" y="16"/>
                    </a:lnTo>
                    <a:lnTo>
                      <a:pt x="928" y="16"/>
                    </a:lnTo>
                    <a:lnTo>
                      <a:pt x="912" y="0"/>
                    </a:lnTo>
                    <a:lnTo>
                      <a:pt x="904" y="0"/>
                    </a:lnTo>
                    <a:lnTo>
                      <a:pt x="896" y="0"/>
                    </a:lnTo>
                    <a:lnTo>
                      <a:pt x="880" y="0"/>
                    </a:lnTo>
                    <a:lnTo>
                      <a:pt x="872" y="0"/>
                    </a:lnTo>
                    <a:lnTo>
                      <a:pt x="872" y="16"/>
                    </a:lnTo>
                    <a:lnTo>
                      <a:pt x="856" y="16"/>
                    </a:lnTo>
                    <a:lnTo>
                      <a:pt x="848" y="24"/>
                    </a:lnTo>
                    <a:lnTo>
                      <a:pt x="840" y="24"/>
                    </a:lnTo>
                    <a:lnTo>
                      <a:pt x="824" y="24"/>
                    </a:lnTo>
                    <a:lnTo>
                      <a:pt x="824" y="32"/>
                    </a:lnTo>
                    <a:lnTo>
                      <a:pt x="816" y="32"/>
                    </a:lnTo>
                    <a:lnTo>
                      <a:pt x="808" y="48"/>
                    </a:lnTo>
                    <a:lnTo>
                      <a:pt x="792" y="48"/>
                    </a:lnTo>
                    <a:lnTo>
                      <a:pt x="784" y="56"/>
                    </a:lnTo>
                    <a:lnTo>
                      <a:pt x="768" y="56"/>
                    </a:lnTo>
                    <a:lnTo>
                      <a:pt x="760" y="64"/>
                    </a:lnTo>
                    <a:lnTo>
                      <a:pt x="752" y="64"/>
                    </a:lnTo>
                    <a:lnTo>
                      <a:pt x="736" y="64"/>
                    </a:lnTo>
                    <a:lnTo>
                      <a:pt x="736" y="80"/>
                    </a:lnTo>
                    <a:lnTo>
                      <a:pt x="728" y="80"/>
                    </a:lnTo>
                    <a:lnTo>
                      <a:pt x="712" y="80"/>
                    </a:lnTo>
                    <a:lnTo>
                      <a:pt x="712" y="88"/>
                    </a:lnTo>
                    <a:lnTo>
                      <a:pt x="704" y="88"/>
                    </a:lnTo>
                    <a:lnTo>
                      <a:pt x="696" y="88"/>
                    </a:lnTo>
                    <a:lnTo>
                      <a:pt x="680" y="88"/>
                    </a:lnTo>
                    <a:lnTo>
                      <a:pt x="672" y="88"/>
                    </a:lnTo>
                    <a:lnTo>
                      <a:pt x="672" y="104"/>
                    </a:lnTo>
                    <a:lnTo>
                      <a:pt x="664" y="104"/>
                    </a:lnTo>
                    <a:lnTo>
                      <a:pt x="648" y="104"/>
                    </a:lnTo>
                    <a:lnTo>
                      <a:pt x="640" y="104"/>
                    </a:lnTo>
                    <a:lnTo>
                      <a:pt x="640" y="112"/>
                    </a:lnTo>
                    <a:lnTo>
                      <a:pt x="624" y="112"/>
                    </a:lnTo>
                    <a:lnTo>
                      <a:pt x="616" y="112"/>
                    </a:lnTo>
                    <a:lnTo>
                      <a:pt x="608" y="120"/>
                    </a:lnTo>
                    <a:lnTo>
                      <a:pt x="592" y="120"/>
                    </a:lnTo>
                    <a:lnTo>
                      <a:pt x="584" y="120"/>
                    </a:lnTo>
                    <a:lnTo>
                      <a:pt x="576" y="120"/>
                    </a:lnTo>
                    <a:lnTo>
                      <a:pt x="528" y="104"/>
                    </a:lnTo>
                    <a:lnTo>
                      <a:pt x="480" y="104"/>
                    </a:lnTo>
                    <a:lnTo>
                      <a:pt x="472" y="104"/>
                    </a:lnTo>
                    <a:lnTo>
                      <a:pt x="464" y="104"/>
                    </a:lnTo>
                    <a:lnTo>
                      <a:pt x="448" y="104"/>
                    </a:lnTo>
                    <a:lnTo>
                      <a:pt x="440" y="104"/>
                    </a:lnTo>
                    <a:lnTo>
                      <a:pt x="440" y="88"/>
                    </a:lnTo>
                    <a:lnTo>
                      <a:pt x="432" y="88"/>
                    </a:lnTo>
                    <a:lnTo>
                      <a:pt x="416" y="88"/>
                    </a:lnTo>
                    <a:lnTo>
                      <a:pt x="416" y="104"/>
                    </a:lnTo>
                    <a:lnTo>
                      <a:pt x="408" y="104"/>
                    </a:lnTo>
                    <a:lnTo>
                      <a:pt x="392" y="112"/>
                    </a:lnTo>
                    <a:lnTo>
                      <a:pt x="384" y="112"/>
                    </a:lnTo>
                    <a:lnTo>
                      <a:pt x="384" y="120"/>
                    </a:lnTo>
                    <a:lnTo>
                      <a:pt x="376" y="120"/>
                    </a:lnTo>
                    <a:lnTo>
                      <a:pt x="360" y="120"/>
                    </a:lnTo>
                    <a:lnTo>
                      <a:pt x="360" y="136"/>
                    </a:lnTo>
                    <a:lnTo>
                      <a:pt x="352" y="136"/>
                    </a:lnTo>
                    <a:lnTo>
                      <a:pt x="344" y="136"/>
                    </a:lnTo>
                    <a:lnTo>
                      <a:pt x="328" y="136"/>
                    </a:lnTo>
                    <a:lnTo>
                      <a:pt x="320" y="136"/>
                    </a:lnTo>
                    <a:lnTo>
                      <a:pt x="304" y="136"/>
                    </a:lnTo>
                    <a:lnTo>
                      <a:pt x="296" y="120"/>
                    </a:lnTo>
                    <a:lnTo>
                      <a:pt x="288" y="120"/>
                    </a:lnTo>
                    <a:lnTo>
                      <a:pt x="272" y="120"/>
                    </a:lnTo>
                    <a:lnTo>
                      <a:pt x="232" y="120"/>
                    </a:lnTo>
                    <a:lnTo>
                      <a:pt x="216" y="120"/>
                    </a:lnTo>
                    <a:lnTo>
                      <a:pt x="208" y="120"/>
                    </a:lnTo>
                    <a:lnTo>
                      <a:pt x="208" y="136"/>
                    </a:lnTo>
                    <a:lnTo>
                      <a:pt x="200" y="136"/>
                    </a:lnTo>
                    <a:lnTo>
                      <a:pt x="184" y="136"/>
                    </a:lnTo>
                    <a:lnTo>
                      <a:pt x="176" y="136"/>
                    </a:lnTo>
                    <a:lnTo>
                      <a:pt x="160" y="136"/>
                    </a:lnTo>
                    <a:lnTo>
                      <a:pt x="152" y="136"/>
                    </a:lnTo>
                    <a:lnTo>
                      <a:pt x="144" y="136"/>
                    </a:lnTo>
                    <a:lnTo>
                      <a:pt x="128" y="136"/>
                    </a:lnTo>
                    <a:lnTo>
                      <a:pt x="128" y="120"/>
                    </a:lnTo>
                    <a:lnTo>
                      <a:pt x="120" y="120"/>
                    </a:lnTo>
                    <a:lnTo>
                      <a:pt x="112" y="112"/>
                    </a:lnTo>
                    <a:lnTo>
                      <a:pt x="96" y="112"/>
                    </a:lnTo>
                    <a:lnTo>
                      <a:pt x="88" y="112"/>
                    </a:lnTo>
                    <a:lnTo>
                      <a:pt x="88" y="104"/>
                    </a:lnTo>
                    <a:lnTo>
                      <a:pt x="72" y="104"/>
                    </a:lnTo>
                    <a:lnTo>
                      <a:pt x="64" y="104"/>
                    </a:lnTo>
                    <a:lnTo>
                      <a:pt x="56" y="104"/>
                    </a:lnTo>
                    <a:lnTo>
                      <a:pt x="40" y="104"/>
                    </a:lnTo>
                    <a:lnTo>
                      <a:pt x="32" y="104"/>
                    </a:lnTo>
                    <a:lnTo>
                      <a:pt x="16" y="104"/>
                    </a:lnTo>
                    <a:lnTo>
                      <a:pt x="8" y="104"/>
                    </a:lnTo>
                    <a:lnTo>
                      <a:pt x="8" y="112"/>
                    </a:lnTo>
                    <a:lnTo>
                      <a:pt x="0" y="112"/>
                    </a:lnTo>
                    <a:lnTo>
                      <a:pt x="0" y="120"/>
                    </a:lnTo>
                    <a:lnTo>
                      <a:pt x="8" y="136"/>
                    </a:lnTo>
                    <a:lnTo>
                      <a:pt x="8" y="144"/>
                    </a:lnTo>
                    <a:lnTo>
                      <a:pt x="16" y="144"/>
                    </a:lnTo>
                    <a:lnTo>
                      <a:pt x="16" y="160"/>
                    </a:lnTo>
                    <a:lnTo>
                      <a:pt x="32" y="160"/>
                    </a:lnTo>
                    <a:lnTo>
                      <a:pt x="32" y="168"/>
                    </a:lnTo>
                    <a:lnTo>
                      <a:pt x="40" y="168"/>
                    </a:lnTo>
                    <a:lnTo>
                      <a:pt x="40" y="176"/>
                    </a:lnTo>
                    <a:lnTo>
                      <a:pt x="56" y="176"/>
                    </a:lnTo>
                    <a:lnTo>
                      <a:pt x="56" y="192"/>
                    </a:lnTo>
                    <a:lnTo>
                      <a:pt x="64" y="192"/>
                    </a:lnTo>
                    <a:lnTo>
                      <a:pt x="72" y="192"/>
                    </a:lnTo>
                    <a:lnTo>
                      <a:pt x="88" y="200"/>
                    </a:lnTo>
                    <a:lnTo>
                      <a:pt x="96" y="200"/>
                    </a:lnTo>
                    <a:lnTo>
                      <a:pt x="112" y="200"/>
                    </a:lnTo>
                    <a:lnTo>
                      <a:pt x="120" y="200"/>
                    </a:lnTo>
                    <a:lnTo>
                      <a:pt x="128" y="200"/>
                    </a:lnTo>
                    <a:lnTo>
                      <a:pt x="144" y="200"/>
                    </a:lnTo>
                    <a:lnTo>
                      <a:pt x="152" y="200"/>
                    </a:lnTo>
                    <a:lnTo>
                      <a:pt x="160" y="200"/>
                    </a:lnTo>
                    <a:lnTo>
                      <a:pt x="176" y="200"/>
                    </a:lnTo>
                    <a:lnTo>
                      <a:pt x="184" y="200"/>
                    </a:lnTo>
                    <a:lnTo>
                      <a:pt x="200" y="200"/>
                    </a:lnTo>
                    <a:lnTo>
                      <a:pt x="208" y="200"/>
                    </a:lnTo>
                    <a:lnTo>
                      <a:pt x="216" y="200"/>
                    </a:lnTo>
                    <a:lnTo>
                      <a:pt x="216" y="208"/>
                    </a:lnTo>
                    <a:lnTo>
                      <a:pt x="232" y="208"/>
                    </a:lnTo>
                    <a:lnTo>
                      <a:pt x="240" y="208"/>
                    </a:lnTo>
                    <a:lnTo>
                      <a:pt x="240" y="224"/>
                    </a:lnTo>
                    <a:lnTo>
                      <a:pt x="248" y="224"/>
                    </a:lnTo>
                    <a:lnTo>
                      <a:pt x="264" y="224"/>
                    </a:lnTo>
                    <a:lnTo>
                      <a:pt x="272" y="232"/>
                    </a:lnTo>
                    <a:lnTo>
                      <a:pt x="288" y="232"/>
                    </a:lnTo>
                    <a:lnTo>
                      <a:pt x="296" y="248"/>
                    </a:lnTo>
                    <a:lnTo>
                      <a:pt x="304" y="248"/>
                    </a:lnTo>
                    <a:lnTo>
                      <a:pt x="320" y="248"/>
                    </a:lnTo>
                    <a:lnTo>
                      <a:pt x="328" y="248"/>
                    </a:lnTo>
                    <a:lnTo>
                      <a:pt x="344" y="248"/>
                    </a:lnTo>
                    <a:lnTo>
                      <a:pt x="352" y="256"/>
                    </a:lnTo>
                    <a:lnTo>
                      <a:pt x="360" y="256"/>
                    </a:lnTo>
                    <a:lnTo>
                      <a:pt x="360" y="248"/>
                    </a:lnTo>
                    <a:lnTo>
                      <a:pt x="376" y="248"/>
                    </a:lnTo>
                    <a:lnTo>
                      <a:pt x="384" y="248"/>
                    </a:lnTo>
                    <a:lnTo>
                      <a:pt x="392" y="248"/>
                    </a:lnTo>
                    <a:lnTo>
                      <a:pt x="392" y="232"/>
                    </a:lnTo>
                    <a:lnTo>
                      <a:pt x="408" y="232"/>
                    </a:lnTo>
                    <a:lnTo>
                      <a:pt x="416" y="232"/>
                    </a:lnTo>
                    <a:lnTo>
                      <a:pt x="432" y="232"/>
                    </a:lnTo>
                    <a:lnTo>
                      <a:pt x="440" y="232"/>
                    </a:lnTo>
                    <a:lnTo>
                      <a:pt x="448" y="232"/>
                    </a:lnTo>
                    <a:lnTo>
                      <a:pt x="464" y="232"/>
                    </a:lnTo>
                    <a:lnTo>
                      <a:pt x="472" y="232"/>
                    </a:lnTo>
                    <a:lnTo>
                      <a:pt x="480" y="232"/>
                    </a:lnTo>
                    <a:lnTo>
                      <a:pt x="496" y="232"/>
                    </a:lnTo>
                    <a:lnTo>
                      <a:pt x="504" y="232"/>
                    </a:lnTo>
                    <a:lnTo>
                      <a:pt x="520" y="232"/>
                    </a:lnTo>
                    <a:lnTo>
                      <a:pt x="528" y="224"/>
                    </a:lnTo>
                    <a:lnTo>
                      <a:pt x="536" y="224"/>
                    </a:lnTo>
                    <a:lnTo>
                      <a:pt x="552" y="224"/>
                    </a:lnTo>
                    <a:lnTo>
                      <a:pt x="552" y="208"/>
                    </a:lnTo>
                    <a:lnTo>
                      <a:pt x="560" y="208"/>
                    </a:lnTo>
                    <a:lnTo>
                      <a:pt x="576" y="208"/>
                    </a:lnTo>
                    <a:lnTo>
                      <a:pt x="584" y="208"/>
                    </a:lnTo>
                    <a:lnTo>
                      <a:pt x="584" y="200"/>
                    </a:lnTo>
                    <a:lnTo>
                      <a:pt x="592" y="200"/>
                    </a:lnTo>
                    <a:lnTo>
                      <a:pt x="608" y="200"/>
                    </a:lnTo>
                    <a:lnTo>
                      <a:pt x="616" y="200"/>
                    </a:lnTo>
                    <a:lnTo>
                      <a:pt x="624" y="192"/>
                    </a:lnTo>
                    <a:lnTo>
                      <a:pt x="640" y="192"/>
                    </a:lnTo>
                    <a:lnTo>
                      <a:pt x="648" y="192"/>
                    </a:lnTo>
                    <a:lnTo>
                      <a:pt x="648" y="176"/>
                    </a:lnTo>
                    <a:lnTo>
                      <a:pt x="664" y="176"/>
                    </a:lnTo>
                    <a:lnTo>
                      <a:pt x="672" y="168"/>
                    </a:lnTo>
                    <a:lnTo>
                      <a:pt x="680" y="168"/>
                    </a:lnTo>
                    <a:lnTo>
                      <a:pt x="696" y="168"/>
                    </a:lnTo>
                    <a:lnTo>
                      <a:pt x="704" y="168"/>
                    </a:lnTo>
                    <a:lnTo>
                      <a:pt x="712" y="168"/>
                    </a:lnTo>
                    <a:lnTo>
                      <a:pt x="728" y="168"/>
                    </a:lnTo>
                    <a:lnTo>
                      <a:pt x="736" y="168"/>
                    </a:lnTo>
                    <a:lnTo>
                      <a:pt x="752" y="168"/>
                    </a:lnTo>
                    <a:lnTo>
                      <a:pt x="760" y="168"/>
                    </a:lnTo>
                    <a:lnTo>
                      <a:pt x="760" y="176"/>
                    </a:lnTo>
                    <a:lnTo>
                      <a:pt x="768" y="176"/>
                    </a:lnTo>
                    <a:lnTo>
                      <a:pt x="784" y="176"/>
                    </a:lnTo>
                    <a:lnTo>
                      <a:pt x="792" y="176"/>
                    </a:lnTo>
                    <a:lnTo>
                      <a:pt x="808" y="176"/>
                    </a:lnTo>
                    <a:lnTo>
                      <a:pt x="816" y="176"/>
                    </a:lnTo>
                    <a:lnTo>
                      <a:pt x="824" y="176"/>
                    </a:lnTo>
                    <a:lnTo>
                      <a:pt x="840" y="176"/>
                    </a:lnTo>
                    <a:lnTo>
                      <a:pt x="848" y="168"/>
                    </a:lnTo>
                    <a:lnTo>
                      <a:pt x="856" y="168"/>
                    </a:lnTo>
                    <a:lnTo>
                      <a:pt x="872" y="168"/>
                    </a:lnTo>
                    <a:lnTo>
                      <a:pt x="880" y="168"/>
                    </a:lnTo>
                    <a:lnTo>
                      <a:pt x="880" y="160"/>
                    </a:lnTo>
                    <a:lnTo>
                      <a:pt x="896" y="160"/>
                    </a:lnTo>
                    <a:lnTo>
                      <a:pt x="896" y="144"/>
                    </a:lnTo>
                    <a:lnTo>
                      <a:pt x="896" y="136"/>
                    </a:lnTo>
                    <a:lnTo>
                      <a:pt x="904" y="120"/>
                    </a:lnTo>
                    <a:lnTo>
                      <a:pt x="904" y="112"/>
                    </a:lnTo>
                    <a:lnTo>
                      <a:pt x="912" y="112"/>
                    </a:lnTo>
                    <a:lnTo>
                      <a:pt x="912" y="104"/>
                    </a:lnTo>
                  </a:path>
                </a:pathLst>
              </a:custGeom>
              <a:solidFill>
                <a:srgbClr val="00FFFF"/>
              </a:solidFill>
              <a:ln w="25400" cap="rnd">
                <a:solidFill>
                  <a:srgbClr val="000000"/>
                </a:solidFill>
                <a:round/>
                <a:headEnd/>
                <a:tailEnd/>
              </a:ln>
            </p:spPr>
            <p:txBody>
              <a:bodyPr/>
              <a:lstStyle/>
              <a:p>
                <a:endParaRPr lang="en-US" dirty="0"/>
              </a:p>
            </p:txBody>
          </p:sp>
          <p:sp>
            <p:nvSpPr>
              <p:cNvPr id="53266" name="Freeform 14"/>
              <p:cNvSpPr>
                <a:spLocks/>
              </p:cNvSpPr>
              <p:nvPr/>
            </p:nvSpPr>
            <p:spPr bwMode="auto">
              <a:xfrm>
                <a:off x="4708" y="2843"/>
                <a:ext cx="418" cy="111"/>
              </a:xfrm>
              <a:custGeom>
                <a:avLst/>
                <a:gdLst>
                  <a:gd name="T0" fmla="*/ 1 w 1209"/>
                  <a:gd name="T1" fmla="*/ 0 h 369"/>
                  <a:gd name="T2" fmla="*/ 1 w 1209"/>
                  <a:gd name="T3" fmla="*/ 0 h 369"/>
                  <a:gd name="T4" fmla="*/ 1 w 1209"/>
                  <a:gd name="T5" fmla="*/ 0 h 369"/>
                  <a:gd name="T6" fmla="*/ 1 w 1209"/>
                  <a:gd name="T7" fmla="*/ 0 h 369"/>
                  <a:gd name="T8" fmla="*/ 1 w 1209"/>
                  <a:gd name="T9" fmla="*/ 0 h 369"/>
                  <a:gd name="T10" fmla="*/ 1 w 1209"/>
                  <a:gd name="T11" fmla="*/ 0 h 369"/>
                  <a:gd name="T12" fmla="*/ 1 w 1209"/>
                  <a:gd name="T13" fmla="*/ 0 h 369"/>
                  <a:gd name="T14" fmla="*/ 1 w 1209"/>
                  <a:gd name="T15" fmla="*/ 0 h 369"/>
                  <a:gd name="T16" fmla="*/ 1 w 1209"/>
                  <a:gd name="T17" fmla="*/ 0 h 369"/>
                  <a:gd name="T18" fmla="*/ 1 w 1209"/>
                  <a:gd name="T19" fmla="*/ 0 h 369"/>
                  <a:gd name="T20" fmla="*/ 0 w 1209"/>
                  <a:gd name="T21" fmla="*/ 0 h 369"/>
                  <a:gd name="T22" fmla="*/ 0 w 1209"/>
                  <a:gd name="T23" fmla="*/ 0 h 369"/>
                  <a:gd name="T24" fmla="*/ 0 w 1209"/>
                  <a:gd name="T25" fmla="*/ 0 h 369"/>
                  <a:gd name="T26" fmla="*/ 0 w 1209"/>
                  <a:gd name="T27" fmla="*/ 0 h 369"/>
                  <a:gd name="T28" fmla="*/ 0 w 1209"/>
                  <a:gd name="T29" fmla="*/ 0 h 369"/>
                  <a:gd name="T30" fmla="*/ 0 w 1209"/>
                  <a:gd name="T31" fmla="*/ 0 h 369"/>
                  <a:gd name="T32" fmla="*/ 0 w 1209"/>
                  <a:gd name="T33" fmla="*/ 0 h 369"/>
                  <a:gd name="T34" fmla="*/ 0 w 1209"/>
                  <a:gd name="T35" fmla="*/ 0 h 369"/>
                  <a:gd name="T36" fmla="*/ 0 w 1209"/>
                  <a:gd name="T37" fmla="*/ 0 h 369"/>
                  <a:gd name="T38" fmla="*/ 0 w 1209"/>
                  <a:gd name="T39" fmla="*/ 0 h 369"/>
                  <a:gd name="T40" fmla="*/ 0 w 1209"/>
                  <a:gd name="T41" fmla="*/ 0 h 369"/>
                  <a:gd name="T42" fmla="*/ 0 w 1209"/>
                  <a:gd name="T43" fmla="*/ 0 h 369"/>
                  <a:gd name="T44" fmla="*/ 0 w 1209"/>
                  <a:gd name="T45" fmla="*/ 0 h 369"/>
                  <a:gd name="T46" fmla="*/ 0 w 1209"/>
                  <a:gd name="T47" fmla="*/ 0 h 369"/>
                  <a:gd name="T48" fmla="*/ 0 w 1209"/>
                  <a:gd name="T49" fmla="*/ 0 h 369"/>
                  <a:gd name="T50" fmla="*/ 0 w 1209"/>
                  <a:gd name="T51" fmla="*/ 0 h 369"/>
                  <a:gd name="T52" fmla="*/ 0 w 1209"/>
                  <a:gd name="T53" fmla="*/ 0 h 369"/>
                  <a:gd name="T54" fmla="*/ 0 w 1209"/>
                  <a:gd name="T55" fmla="*/ 0 h 369"/>
                  <a:gd name="T56" fmla="*/ 0 w 1209"/>
                  <a:gd name="T57" fmla="*/ 0 h 369"/>
                  <a:gd name="T58" fmla="*/ 1 w 1209"/>
                  <a:gd name="T59" fmla="*/ 0 h 369"/>
                  <a:gd name="T60" fmla="*/ 1 w 1209"/>
                  <a:gd name="T61" fmla="*/ 0 h 369"/>
                  <a:gd name="T62" fmla="*/ 1 w 1209"/>
                  <a:gd name="T63" fmla="*/ 0 h 369"/>
                  <a:gd name="T64" fmla="*/ 1 w 1209"/>
                  <a:gd name="T65" fmla="*/ 0 h 369"/>
                  <a:gd name="T66" fmla="*/ 1 w 1209"/>
                  <a:gd name="T67" fmla="*/ 0 h 369"/>
                  <a:gd name="T68" fmla="*/ 1 w 1209"/>
                  <a:gd name="T69" fmla="*/ 0 h 369"/>
                  <a:gd name="T70" fmla="*/ 1 w 1209"/>
                  <a:gd name="T71" fmla="*/ 0 h 369"/>
                  <a:gd name="T72" fmla="*/ 1 w 1209"/>
                  <a:gd name="T73" fmla="*/ 0 h 369"/>
                  <a:gd name="T74" fmla="*/ 1 w 1209"/>
                  <a:gd name="T75" fmla="*/ 0 h 369"/>
                  <a:gd name="T76" fmla="*/ 1 w 1209"/>
                  <a:gd name="T77" fmla="*/ 0 h 369"/>
                  <a:gd name="T78" fmla="*/ 1 w 1209"/>
                  <a:gd name="T79" fmla="*/ 0 h 369"/>
                  <a:gd name="T80" fmla="*/ 1 w 1209"/>
                  <a:gd name="T81" fmla="*/ 0 h 369"/>
                  <a:gd name="T82" fmla="*/ 1 w 1209"/>
                  <a:gd name="T83" fmla="*/ 0 h 369"/>
                  <a:gd name="T84" fmla="*/ 1 w 1209"/>
                  <a:gd name="T85" fmla="*/ 0 h 369"/>
                  <a:gd name="T86" fmla="*/ 2 w 1209"/>
                  <a:gd name="T87" fmla="*/ 0 h 369"/>
                  <a:gd name="T88" fmla="*/ 2 w 1209"/>
                  <a:gd name="T89" fmla="*/ 0 h 369"/>
                  <a:gd name="T90" fmla="*/ 2 w 1209"/>
                  <a:gd name="T91" fmla="*/ 0 h 369"/>
                  <a:gd name="T92" fmla="*/ 2 w 1209"/>
                  <a:gd name="T93" fmla="*/ 0 h 369"/>
                  <a:gd name="T94" fmla="*/ 2 w 1209"/>
                  <a:gd name="T95" fmla="*/ 0 h 369"/>
                  <a:gd name="T96" fmla="*/ 2 w 1209"/>
                  <a:gd name="T97" fmla="*/ 0 h 369"/>
                  <a:gd name="T98" fmla="*/ 2 w 1209"/>
                  <a:gd name="T99" fmla="*/ 0 h 369"/>
                  <a:gd name="T100" fmla="*/ 2 w 1209"/>
                  <a:gd name="T101" fmla="*/ 0 h 369"/>
                  <a:gd name="T102" fmla="*/ 2 w 1209"/>
                  <a:gd name="T103" fmla="*/ 0 h 369"/>
                  <a:gd name="T104" fmla="*/ 2 w 1209"/>
                  <a:gd name="T105" fmla="*/ 0 h 369"/>
                  <a:gd name="T106" fmla="*/ 2 w 1209"/>
                  <a:gd name="T107" fmla="*/ 0 h 369"/>
                  <a:gd name="T108" fmla="*/ 2 w 1209"/>
                  <a:gd name="T109" fmla="*/ 0 h 369"/>
                  <a:gd name="T110" fmla="*/ 1 w 1209"/>
                  <a:gd name="T111" fmla="*/ 0 h 369"/>
                  <a:gd name="T112" fmla="*/ 1 w 1209"/>
                  <a:gd name="T113" fmla="*/ 0 h 369"/>
                  <a:gd name="T114" fmla="*/ 1 w 1209"/>
                  <a:gd name="T115" fmla="*/ 0 h 3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09"/>
                  <a:gd name="T175" fmla="*/ 0 h 369"/>
                  <a:gd name="T176" fmla="*/ 1209 w 1209"/>
                  <a:gd name="T177" fmla="*/ 369 h 3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09" h="369">
                    <a:moveTo>
                      <a:pt x="864" y="24"/>
                    </a:moveTo>
                    <a:lnTo>
                      <a:pt x="856" y="24"/>
                    </a:lnTo>
                    <a:lnTo>
                      <a:pt x="840" y="24"/>
                    </a:lnTo>
                    <a:lnTo>
                      <a:pt x="840" y="16"/>
                    </a:lnTo>
                    <a:lnTo>
                      <a:pt x="832" y="16"/>
                    </a:lnTo>
                    <a:lnTo>
                      <a:pt x="832" y="0"/>
                    </a:lnTo>
                    <a:lnTo>
                      <a:pt x="824" y="0"/>
                    </a:lnTo>
                    <a:lnTo>
                      <a:pt x="808" y="0"/>
                    </a:lnTo>
                    <a:lnTo>
                      <a:pt x="800" y="0"/>
                    </a:lnTo>
                    <a:lnTo>
                      <a:pt x="784" y="0"/>
                    </a:lnTo>
                    <a:lnTo>
                      <a:pt x="776" y="0"/>
                    </a:lnTo>
                    <a:lnTo>
                      <a:pt x="768" y="0"/>
                    </a:lnTo>
                    <a:lnTo>
                      <a:pt x="752" y="0"/>
                    </a:lnTo>
                    <a:lnTo>
                      <a:pt x="744" y="0"/>
                    </a:lnTo>
                    <a:lnTo>
                      <a:pt x="728" y="0"/>
                    </a:lnTo>
                    <a:lnTo>
                      <a:pt x="720" y="0"/>
                    </a:lnTo>
                    <a:lnTo>
                      <a:pt x="712" y="0"/>
                    </a:lnTo>
                    <a:lnTo>
                      <a:pt x="696" y="0"/>
                    </a:lnTo>
                    <a:lnTo>
                      <a:pt x="688" y="0"/>
                    </a:lnTo>
                    <a:lnTo>
                      <a:pt x="680" y="0"/>
                    </a:lnTo>
                    <a:lnTo>
                      <a:pt x="664" y="0"/>
                    </a:lnTo>
                    <a:lnTo>
                      <a:pt x="656" y="0"/>
                    </a:lnTo>
                    <a:lnTo>
                      <a:pt x="640" y="0"/>
                    </a:lnTo>
                    <a:lnTo>
                      <a:pt x="632" y="0"/>
                    </a:lnTo>
                    <a:lnTo>
                      <a:pt x="624" y="0"/>
                    </a:lnTo>
                    <a:lnTo>
                      <a:pt x="608" y="0"/>
                    </a:lnTo>
                    <a:lnTo>
                      <a:pt x="600" y="0"/>
                    </a:lnTo>
                    <a:lnTo>
                      <a:pt x="592" y="16"/>
                    </a:lnTo>
                    <a:lnTo>
                      <a:pt x="576" y="16"/>
                    </a:lnTo>
                    <a:lnTo>
                      <a:pt x="568" y="16"/>
                    </a:lnTo>
                    <a:lnTo>
                      <a:pt x="552" y="24"/>
                    </a:lnTo>
                    <a:lnTo>
                      <a:pt x="544" y="24"/>
                    </a:lnTo>
                    <a:lnTo>
                      <a:pt x="536" y="24"/>
                    </a:lnTo>
                    <a:lnTo>
                      <a:pt x="520" y="24"/>
                    </a:lnTo>
                    <a:lnTo>
                      <a:pt x="512" y="32"/>
                    </a:lnTo>
                    <a:lnTo>
                      <a:pt x="496" y="32"/>
                    </a:lnTo>
                    <a:lnTo>
                      <a:pt x="488" y="32"/>
                    </a:lnTo>
                    <a:lnTo>
                      <a:pt x="480" y="32"/>
                    </a:lnTo>
                    <a:lnTo>
                      <a:pt x="464" y="32"/>
                    </a:lnTo>
                    <a:lnTo>
                      <a:pt x="456" y="32"/>
                    </a:lnTo>
                    <a:lnTo>
                      <a:pt x="448" y="32"/>
                    </a:lnTo>
                    <a:lnTo>
                      <a:pt x="432" y="32"/>
                    </a:lnTo>
                    <a:lnTo>
                      <a:pt x="432" y="48"/>
                    </a:lnTo>
                    <a:lnTo>
                      <a:pt x="424" y="48"/>
                    </a:lnTo>
                    <a:lnTo>
                      <a:pt x="408" y="48"/>
                    </a:lnTo>
                    <a:lnTo>
                      <a:pt x="368" y="48"/>
                    </a:lnTo>
                    <a:lnTo>
                      <a:pt x="368" y="88"/>
                    </a:lnTo>
                    <a:lnTo>
                      <a:pt x="360" y="88"/>
                    </a:lnTo>
                    <a:lnTo>
                      <a:pt x="344" y="88"/>
                    </a:lnTo>
                    <a:lnTo>
                      <a:pt x="336" y="88"/>
                    </a:lnTo>
                    <a:lnTo>
                      <a:pt x="320" y="88"/>
                    </a:lnTo>
                    <a:lnTo>
                      <a:pt x="312" y="88"/>
                    </a:lnTo>
                    <a:lnTo>
                      <a:pt x="312" y="104"/>
                    </a:lnTo>
                    <a:lnTo>
                      <a:pt x="304" y="104"/>
                    </a:lnTo>
                    <a:lnTo>
                      <a:pt x="288" y="104"/>
                    </a:lnTo>
                    <a:lnTo>
                      <a:pt x="280" y="104"/>
                    </a:lnTo>
                    <a:lnTo>
                      <a:pt x="280" y="112"/>
                    </a:lnTo>
                    <a:lnTo>
                      <a:pt x="264" y="112"/>
                    </a:lnTo>
                    <a:lnTo>
                      <a:pt x="256" y="112"/>
                    </a:lnTo>
                    <a:lnTo>
                      <a:pt x="248" y="112"/>
                    </a:lnTo>
                    <a:lnTo>
                      <a:pt x="232" y="112"/>
                    </a:lnTo>
                    <a:lnTo>
                      <a:pt x="224" y="112"/>
                    </a:lnTo>
                    <a:lnTo>
                      <a:pt x="216" y="112"/>
                    </a:lnTo>
                    <a:lnTo>
                      <a:pt x="200" y="112"/>
                    </a:lnTo>
                    <a:lnTo>
                      <a:pt x="192" y="120"/>
                    </a:lnTo>
                    <a:lnTo>
                      <a:pt x="176" y="120"/>
                    </a:lnTo>
                    <a:lnTo>
                      <a:pt x="168" y="120"/>
                    </a:lnTo>
                    <a:lnTo>
                      <a:pt x="160" y="120"/>
                    </a:lnTo>
                    <a:lnTo>
                      <a:pt x="144" y="120"/>
                    </a:lnTo>
                    <a:lnTo>
                      <a:pt x="136" y="120"/>
                    </a:lnTo>
                    <a:lnTo>
                      <a:pt x="136" y="136"/>
                    </a:lnTo>
                    <a:lnTo>
                      <a:pt x="128" y="136"/>
                    </a:lnTo>
                    <a:lnTo>
                      <a:pt x="112" y="136"/>
                    </a:lnTo>
                    <a:lnTo>
                      <a:pt x="104" y="144"/>
                    </a:lnTo>
                    <a:lnTo>
                      <a:pt x="88" y="144"/>
                    </a:lnTo>
                    <a:lnTo>
                      <a:pt x="80" y="144"/>
                    </a:lnTo>
                    <a:lnTo>
                      <a:pt x="80" y="160"/>
                    </a:lnTo>
                    <a:lnTo>
                      <a:pt x="72" y="160"/>
                    </a:lnTo>
                    <a:lnTo>
                      <a:pt x="56" y="160"/>
                    </a:lnTo>
                    <a:lnTo>
                      <a:pt x="48" y="160"/>
                    </a:lnTo>
                    <a:lnTo>
                      <a:pt x="48" y="168"/>
                    </a:lnTo>
                    <a:lnTo>
                      <a:pt x="32" y="168"/>
                    </a:lnTo>
                    <a:lnTo>
                      <a:pt x="24" y="168"/>
                    </a:lnTo>
                    <a:lnTo>
                      <a:pt x="16" y="176"/>
                    </a:lnTo>
                    <a:lnTo>
                      <a:pt x="16" y="192"/>
                    </a:lnTo>
                    <a:lnTo>
                      <a:pt x="16" y="200"/>
                    </a:lnTo>
                    <a:lnTo>
                      <a:pt x="0" y="200"/>
                    </a:lnTo>
                    <a:lnTo>
                      <a:pt x="0" y="208"/>
                    </a:lnTo>
                    <a:lnTo>
                      <a:pt x="0" y="224"/>
                    </a:lnTo>
                    <a:lnTo>
                      <a:pt x="0" y="232"/>
                    </a:lnTo>
                    <a:lnTo>
                      <a:pt x="0" y="248"/>
                    </a:lnTo>
                    <a:lnTo>
                      <a:pt x="0" y="256"/>
                    </a:lnTo>
                    <a:lnTo>
                      <a:pt x="0" y="264"/>
                    </a:lnTo>
                    <a:lnTo>
                      <a:pt x="16" y="256"/>
                    </a:lnTo>
                    <a:lnTo>
                      <a:pt x="24" y="256"/>
                    </a:lnTo>
                    <a:lnTo>
                      <a:pt x="32" y="248"/>
                    </a:lnTo>
                    <a:lnTo>
                      <a:pt x="48" y="248"/>
                    </a:lnTo>
                    <a:lnTo>
                      <a:pt x="48" y="232"/>
                    </a:lnTo>
                    <a:lnTo>
                      <a:pt x="56" y="232"/>
                    </a:lnTo>
                    <a:lnTo>
                      <a:pt x="72" y="232"/>
                    </a:lnTo>
                    <a:lnTo>
                      <a:pt x="80" y="232"/>
                    </a:lnTo>
                    <a:lnTo>
                      <a:pt x="88" y="232"/>
                    </a:lnTo>
                    <a:lnTo>
                      <a:pt x="104" y="232"/>
                    </a:lnTo>
                    <a:lnTo>
                      <a:pt x="112" y="232"/>
                    </a:lnTo>
                    <a:lnTo>
                      <a:pt x="128" y="248"/>
                    </a:lnTo>
                    <a:lnTo>
                      <a:pt x="128" y="256"/>
                    </a:lnTo>
                    <a:lnTo>
                      <a:pt x="128" y="264"/>
                    </a:lnTo>
                    <a:lnTo>
                      <a:pt x="112" y="280"/>
                    </a:lnTo>
                    <a:lnTo>
                      <a:pt x="112" y="288"/>
                    </a:lnTo>
                    <a:lnTo>
                      <a:pt x="104" y="304"/>
                    </a:lnTo>
                    <a:lnTo>
                      <a:pt x="88" y="304"/>
                    </a:lnTo>
                    <a:lnTo>
                      <a:pt x="88" y="312"/>
                    </a:lnTo>
                    <a:lnTo>
                      <a:pt x="88" y="320"/>
                    </a:lnTo>
                    <a:lnTo>
                      <a:pt x="80" y="320"/>
                    </a:lnTo>
                    <a:lnTo>
                      <a:pt x="80" y="336"/>
                    </a:lnTo>
                    <a:lnTo>
                      <a:pt x="72" y="344"/>
                    </a:lnTo>
                    <a:lnTo>
                      <a:pt x="72" y="352"/>
                    </a:lnTo>
                    <a:lnTo>
                      <a:pt x="80" y="352"/>
                    </a:lnTo>
                    <a:lnTo>
                      <a:pt x="80" y="368"/>
                    </a:lnTo>
                    <a:lnTo>
                      <a:pt x="88" y="368"/>
                    </a:lnTo>
                    <a:lnTo>
                      <a:pt x="104" y="368"/>
                    </a:lnTo>
                    <a:lnTo>
                      <a:pt x="112" y="368"/>
                    </a:lnTo>
                    <a:lnTo>
                      <a:pt x="128" y="352"/>
                    </a:lnTo>
                    <a:lnTo>
                      <a:pt x="136" y="352"/>
                    </a:lnTo>
                    <a:lnTo>
                      <a:pt x="136" y="344"/>
                    </a:lnTo>
                    <a:lnTo>
                      <a:pt x="144" y="344"/>
                    </a:lnTo>
                    <a:lnTo>
                      <a:pt x="144" y="336"/>
                    </a:lnTo>
                    <a:lnTo>
                      <a:pt x="160" y="336"/>
                    </a:lnTo>
                    <a:lnTo>
                      <a:pt x="160" y="320"/>
                    </a:lnTo>
                    <a:lnTo>
                      <a:pt x="168" y="320"/>
                    </a:lnTo>
                    <a:lnTo>
                      <a:pt x="168" y="312"/>
                    </a:lnTo>
                    <a:lnTo>
                      <a:pt x="176" y="312"/>
                    </a:lnTo>
                    <a:lnTo>
                      <a:pt x="176" y="304"/>
                    </a:lnTo>
                    <a:lnTo>
                      <a:pt x="192" y="304"/>
                    </a:lnTo>
                    <a:lnTo>
                      <a:pt x="200" y="304"/>
                    </a:lnTo>
                    <a:lnTo>
                      <a:pt x="216" y="288"/>
                    </a:lnTo>
                    <a:lnTo>
                      <a:pt x="224" y="288"/>
                    </a:lnTo>
                    <a:lnTo>
                      <a:pt x="232" y="288"/>
                    </a:lnTo>
                    <a:lnTo>
                      <a:pt x="248" y="288"/>
                    </a:lnTo>
                    <a:lnTo>
                      <a:pt x="248" y="280"/>
                    </a:lnTo>
                    <a:lnTo>
                      <a:pt x="256" y="280"/>
                    </a:lnTo>
                    <a:lnTo>
                      <a:pt x="264" y="280"/>
                    </a:lnTo>
                    <a:lnTo>
                      <a:pt x="280" y="280"/>
                    </a:lnTo>
                    <a:lnTo>
                      <a:pt x="288" y="288"/>
                    </a:lnTo>
                    <a:lnTo>
                      <a:pt x="304" y="288"/>
                    </a:lnTo>
                    <a:lnTo>
                      <a:pt x="312" y="288"/>
                    </a:lnTo>
                    <a:lnTo>
                      <a:pt x="320" y="288"/>
                    </a:lnTo>
                    <a:lnTo>
                      <a:pt x="336" y="288"/>
                    </a:lnTo>
                    <a:lnTo>
                      <a:pt x="344" y="288"/>
                    </a:lnTo>
                    <a:lnTo>
                      <a:pt x="344" y="280"/>
                    </a:lnTo>
                    <a:lnTo>
                      <a:pt x="360" y="280"/>
                    </a:lnTo>
                    <a:lnTo>
                      <a:pt x="360" y="264"/>
                    </a:lnTo>
                    <a:lnTo>
                      <a:pt x="360" y="256"/>
                    </a:lnTo>
                    <a:lnTo>
                      <a:pt x="368" y="256"/>
                    </a:lnTo>
                    <a:lnTo>
                      <a:pt x="368" y="248"/>
                    </a:lnTo>
                    <a:lnTo>
                      <a:pt x="376" y="232"/>
                    </a:lnTo>
                    <a:lnTo>
                      <a:pt x="376" y="224"/>
                    </a:lnTo>
                    <a:lnTo>
                      <a:pt x="376" y="208"/>
                    </a:lnTo>
                    <a:lnTo>
                      <a:pt x="392" y="208"/>
                    </a:lnTo>
                    <a:lnTo>
                      <a:pt x="392" y="200"/>
                    </a:lnTo>
                    <a:lnTo>
                      <a:pt x="400" y="200"/>
                    </a:lnTo>
                    <a:lnTo>
                      <a:pt x="408" y="200"/>
                    </a:lnTo>
                    <a:lnTo>
                      <a:pt x="424" y="200"/>
                    </a:lnTo>
                    <a:lnTo>
                      <a:pt x="432" y="200"/>
                    </a:lnTo>
                    <a:lnTo>
                      <a:pt x="432" y="192"/>
                    </a:lnTo>
                    <a:lnTo>
                      <a:pt x="448" y="192"/>
                    </a:lnTo>
                    <a:lnTo>
                      <a:pt x="456" y="192"/>
                    </a:lnTo>
                    <a:lnTo>
                      <a:pt x="464" y="176"/>
                    </a:lnTo>
                    <a:lnTo>
                      <a:pt x="480" y="168"/>
                    </a:lnTo>
                    <a:lnTo>
                      <a:pt x="480" y="160"/>
                    </a:lnTo>
                    <a:lnTo>
                      <a:pt x="488" y="160"/>
                    </a:lnTo>
                    <a:lnTo>
                      <a:pt x="496" y="160"/>
                    </a:lnTo>
                    <a:lnTo>
                      <a:pt x="496" y="144"/>
                    </a:lnTo>
                    <a:lnTo>
                      <a:pt x="512" y="144"/>
                    </a:lnTo>
                    <a:lnTo>
                      <a:pt x="520" y="144"/>
                    </a:lnTo>
                    <a:lnTo>
                      <a:pt x="520" y="136"/>
                    </a:lnTo>
                    <a:lnTo>
                      <a:pt x="536" y="136"/>
                    </a:lnTo>
                    <a:lnTo>
                      <a:pt x="544" y="136"/>
                    </a:lnTo>
                    <a:lnTo>
                      <a:pt x="544" y="120"/>
                    </a:lnTo>
                    <a:lnTo>
                      <a:pt x="552" y="120"/>
                    </a:lnTo>
                    <a:lnTo>
                      <a:pt x="552" y="136"/>
                    </a:lnTo>
                    <a:lnTo>
                      <a:pt x="568" y="136"/>
                    </a:lnTo>
                    <a:lnTo>
                      <a:pt x="576" y="144"/>
                    </a:lnTo>
                    <a:lnTo>
                      <a:pt x="592" y="144"/>
                    </a:lnTo>
                    <a:lnTo>
                      <a:pt x="592" y="136"/>
                    </a:lnTo>
                    <a:lnTo>
                      <a:pt x="600" y="136"/>
                    </a:lnTo>
                    <a:lnTo>
                      <a:pt x="608" y="136"/>
                    </a:lnTo>
                    <a:lnTo>
                      <a:pt x="656" y="112"/>
                    </a:lnTo>
                    <a:lnTo>
                      <a:pt x="696" y="112"/>
                    </a:lnTo>
                    <a:lnTo>
                      <a:pt x="696" y="104"/>
                    </a:lnTo>
                    <a:lnTo>
                      <a:pt x="712" y="104"/>
                    </a:lnTo>
                    <a:lnTo>
                      <a:pt x="720" y="88"/>
                    </a:lnTo>
                    <a:lnTo>
                      <a:pt x="728" y="88"/>
                    </a:lnTo>
                    <a:lnTo>
                      <a:pt x="728" y="80"/>
                    </a:lnTo>
                    <a:lnTo>
                      <a:pt x="744" y="64"/>
                    </a:lnTo>
                    <a:lnTo>
                      <a:pt x="752" y="64"/>
                    </a:lnTo>
                    <a:lnTo>
                      <a:pt x="768" y="56"/>
                    </a:lnTo>
                    <a:lnTo>
                      <a:pt x="776" y="56"/>
                    </a:lnTo>
                    <a:lnTo>
                      <a:pt x="776" y="48"/>
                    </a:lnTo>
                    <a:lnTo>
                      <a:pt x="784" y="48"/>
                    </a:lnTo>
                    <a:lnTo>
                      <a:pt x="800" y="48"/>
                    </a:lnTo>
                    <a:lnTo>
                      <a:pt x="808" y="48"/>
                    </a:lnTo>
                    <a:lnTo>
                      <a:pt x="824" y="48"/>
                    </a:lnTo>
                    <a:lnTo>
                      <a:pt x="832" y="56"/>
                    </a:lnTo>
                    <a:lnTo>
                      <a:pt x="840" y="56"/>
                    </a:lnTo>
                    <a:lnTo>
                      <a:pt x="856" y="56"/>
                    </a:lnTo>
                    <a:lnTo>
                      <a:pt x="864" y="64"/>
                    </a:lnTo>
                    <a:lnTo>
                      <a:pt x="872" y="64"/>
                    </a:lnTo>
                    <a:lnTo>
                      <a:pt x="888" y="64"/>
                    </a:lnTo>
                    <a:lnTo>
                      <a:pt x="896" y="64"/>
                    </a:lnTo>
                    <a:lnTo>
                      <a:pt x="912" y="64"/>
                    </a:lnTo>
                    <a:lnTo>
                      <a:pt x="920" y="64"/>
                    </a:lnTo>
                    <a:lnTo>
                      <a:pt x="928" y="64"/>
                    </a:lnTo>
                    <a:lnTo>
                      <a:pt x="944" y="64"/>
                    </a:lnTo>
                    <a:lnTo>
                      <a:pt x="952" y="64"/>
                    </a:lnTo>
                    <a:lnTo>
                      <a:pt x="1000" y="88"/>
                    </a:lnTo>
                    <a:lnTo>
                      <a:pt x="1008" y="88"/>
                    </a:lnTo>
                    <a:lnTo>
                      <a:pt x="1008" y="104"/>
                    </a:lnTo>
                    <a:lnTo>
                      <a:pt x="1016" y="104"/>
                    </a:lnTo>
                    <a:lnTo>
                      <a:pt x="1032" y="104"/>
                    </a:lnTo>
                    <a:lnTo>
                      <a:pt x="1032" y="112"/>
                    </a:lnTo>
                    <a:lnTo>
                      <a:pt x="1040" y="112"/>
                    </a:lnTo>
                    <a:lnTo>
                      <a:pt x="1040" y="120"/>
                    </a:lnTo>
                    <a:lnTo>
                      <a:pt x="1056" y="120"/>
                    </a:lnTo>
                    <a:lnTo>
                      <a:pt x="1056" y="136"/>
                    </a:lnTo>
                    <a:lnTo>
                      <a:pt x="1064" y="136"/>
                    </a:lnTo>
                    <a:lnTo>
                      <a:pt x="1064" y="144"/>
                    </a:lnTo>
                    <a:lnTo>
                      <a:pt x="1072" y="144"/>
                    </a:lnTo>
                    <a:lnTo>
                      <a:pt x="1088" y="160"/>
                    </a:lnTo>
                    <a:lnTo>
                      <a:pt x="1096" y="160"/>
                    </a:lnTo>
                    <a:lnTo>
                      <a:pt x="1104" y="160"/>
                    </a:lnTo>
                    <a:lnTo>
                      <a:pt x="1104" y="168"/>
                    </a:lnTo>
                    <a:lnTo>
                      <a:pt x="1120" y="168"/>
                    </a:lnTo>
                    <a:lnTo>
                      <a:pt x="1128" y="176"/>
                    </a:lnTo>
                    <a:lnTo>
                      <a:pt x="1128" y="192"/>
                    </a:lnTo>
                    <a:lnTo>
                      <a:pt x="1144" y="192"/>
                    </a:lnTo>
                    <a:lnTo>
                      <a:pt x="1144" y="200"/>
                    </a:lnTo>
                    <a:lnTo>
                      <a:pt x="1152" y="200"/>
                    </a:lnTo>
                    <a:lnTo>
                      <a:pt x="1160" y="200"/>
                    </a:lnTo>
                    <a:lnTo>
                      <a:pt x="1176" y="200"/>
                    </a:lnTo>
                    <a:lnTo>
                      <a:pt x="1176" y="192"/>
                    </a:lnTo>
                    <a:lnTo>
                      <a:pt x="1184" y="192"/>
                    </a:lnTo>
                    <a:lnTo>
                      <a:pt x="1192" y="192"/>
                    </a:lnTo>
                    <a:lnTo>
                      <a:pt x="1192" y="176"/>
                    </a:lnTo>
                    <a:lnTo>
                      <a:pt x="1208" y="176"/>
                    </a:lnTo>
                    <a:lnTo>
                      <a:pt x="1208" y="168"/>
                    </a:lnTo>
                    <a:lnTo>
                      <a:pt x="1208" y="160"/>
                    </a:lnTo>
                    <a:lnTo>
                      <a:pt x="1208" y="144"/>
                    </a:lnTo>
                    <a:lnTo>
                      <a:pt x="1192" y="136"/>
                    </a:lnTo>
                    <a:lnTo>
                      <a:pt x="1192" y="120"/>
                    </a:lnTo>
                    <a:lnTo>
                      <a:pt x="1184" y="120"/>
                    </a:lnTo>
                    <a:lnTo>
                      <a:pt x="1184" y="112"/>
                    </a:lnTo>
                    <a:lnTo>
                      <a:pt x="1176" y="112"/>
                    </a:lnTo>
                    <a:lnTo>
                      <a:pt x="1160" y="104"/>
                    </a:lnTo>
                    <a:lnTo>
                      <a:pt x="1152" y="104"/>
                    </a:lnTo>
                    <a:lnTo>
                      <a:pt x="1144" y="104"/>
                    </a:lnTo>
                    <a:lnTo>
                      <a:pt x="1128" y="88"/>
                    </a:lnTo>
                    <a:lnTo>
                      <a:pt x="1120" y="88"/>
                    </a:lnTo>
                    <a:lnTo>
                      <a:pt x="1104" y="88"/>
                    </a:lnTo>
                    <a:lnTo>
                      <a:pt x="1104" y="80"/>
                    </a:lnTo>
                    <a:lnTo>
                      <a:pt x="1096" y="80"/>
                    </a:lnTo>
                    <a:lnTo>
                      <a:pt x="1088" y="80"/>
                    </a:lnTo>
                    <a:lnTo>
                      <a:pt x="1088" y="64"/>
                    </a:lnTo>
                    <a:lnTo>
                      <a:pt x="1072" y="64"/>
                    </a:lnTo>
                    <a:lnTo>
                      <a:pt x="1064" y="64"/>
                    </a:lnTo>
                    <a:lnTo>
                      <a:pt x="1064" y="56"/>
                    </a:lnTo>
                    <a:lnTo>
                      <a:pt x="1056" y="56"/>
                    </a:lnTo>
                    <a:lnTo>
                      <a:pt x="1056" y="48"/>
                    </a:lnTo>
                    <a:lnTo>
                      <a:pt x="1040" y="48"/>
                    </a:lnTo>
                    <a:lnTo>
                      <a:pt x="1032" y="48"/>
                    </a:lnTo>
                    <a:lnTo>
                      <a:pt x="1032" y="32"/>
                    </a:lnTo>
                    <a:lnTo>
                      <a:pt x="1016" y="32"/>
                    </a:lnTo>
                    <a:lnTo>
                      <a:pt x="1016" y="24"/>
                    </a:lnTo>
                    <a:lnTo>
                      <a:pt x="1008" y="24"/>
                    </a:lnTo>
                    <a:lnTo>
                      <a:pt x="1000" y="24"/>
                    </a:lnTo>
                    <a:lnTo>
                      <a:pt x="984" y="24"/>
                    </a:lnTo>
                    <a:lnTo>
                      <a:pt x="984" y="16"/>
                    </a:lnTo>
                    <a:lnTo>
                      <a:pt x="976" y="16"/>
                    </a:lnTo>
                    <a:lnTo>
                      <a:pt x="960" y="16"/>
                    </a:lnTo>
                    <a:lnTo>
                      <a:pt x="952" y="16"/>
                    </a:lnTo>
                    <a:lnTo>
                      <a:pt x="944" y="16"/>
                    </a:lnTo>
                    <a:lnTo>
                      <a:pt x="944" y="24"/>
                    </a:lnTo>
                    <a:lnTo>
                      <a:pt x="928" y="24"/>
                    </a:lnTo>
                    <a:lnTo>
                      <a:pt x="920" y="24"/>
                    </a:lnTo>
                    <a:lnTo>
                      <a:pt x="912" y="24"/>
                    </a:lnTo>
                    <a:lnTo>
                      <a:pt x="912" y="32"/>
                    </a:lnTo>
                    <a:lnTo>
                      <a:pt x="896" y="32"/>
                    </a:lnTo>
                    <a:lnTo>
                      <a:pt x="888" y="32"/>
                    </a:lnTo>
                    <a:lnTo>
                      <a:pt x="872" y="32"/>
                    </a:lnTo>
                    <a:lnTo>
                      <a:pt x="864" y="32"/>
                    </a:lnTo>
                    <a:lnTo>
                      <a:pt x="864" y="24"/>
                    </a:lnTo>
                    <a:lnTo>
                      <a:pt x="856" y="24"/>
                    </a:lnTo>
                    <a:lnTo>
                      <a:pt x="840" y="24"/>
                    </a:lnTo>
                    <a:lnTo>
                      <a:pt x="832" y="24"/>
                    </a:lnTo>
                  </a:path>
                </a:pathLst>
              </a:custGeom>
              <a:solidFill>
                <a:srgbClr val="00FFFF"/>
              </a:solidFill>
              <a:ln w="25400" cap="rnd">
                <a:solidFill>
                  <a:srgbClr val="000000"/>
                </a:solidFill>
                <a:round/>
                <a:headEnd/>
                <a:tailEnd/>
              </a:ln>
            </p:spPr>
            <p:txBody>
              <a:bodyPr/>
              <a:lstStyle/>
              <a:p>
                <a:endParaRPr lang="en-US" dirty="0"/>
              </a:p>
            </p:txBody>
          </p:sp>
          <p:sp>
            <p:nvSpPr>
              <p:cNvPr id="53267" name="Freeform 15"/>
              <p:cNvSpPr>
                <a:spLocks/>
              </p:cNvSpPr>
              <p:nvPr/>
            </p:nvSpPr>
            <p:spPr bwMode="auto">
              <a:xfrm>
                <a:off x="4849" y="2891"/>
                <a:ext cx="89" cy="34"/>
              </a:xfrm>
              <a:custGeom>
                <a:avLst/>
                <a:gdLst>
                  <a:gd name="T0" fmla="*/ 0 w 257"/>
                  <a:gd name="T1" fmla="*/ 0 h 113"/>
                  <a:gd name="T2" fmla="*/ 0 w 257"/>
                  <a:gd name="T3" fmla="*/ 0 h 113"/>
                  <a:gd name="T4" fmla="*/ 0 w 257"/>
                  <a:gd name="T5" fmla="*/ 0 h 113"/>
                  <a:gd name="T6" fmla="*/ 0 w 257"/>
                  <a:gd name="T7" fmla="*/ 0 h 113"/>
                  <a:gd name="T8" fmla="*/ 0 w 257"/>
                  <a:gd name="T9" fmla="*/ 0 h 113"/>
                  <a:gd name="T10" fmla="*/ 0 w 257"/>
                  <a:gd name="T11" fmla="*/ 0 h 113"/>
                  <a:gd name="T12" fmla="*/ 0 w 257"/>
                  <a:gd name="T13" fmla="*/ 0 h 113"/>
                  <a:gd name="T14" fmla="*/ 0 w 257"/>
                  <a:gd name="T15" fmla="*/ 0 h 113"/>
                  <a:gd name="T16" fmla="*/ 0 w 257"/>
                  <a:gd name="T17" fmla="*/ 0 h 113"/>
                  <a:gd name="T18" fmla="*/ 0 w 257"/>
                  <a:gd name="T19" fmla="*/ 0 h 113"/>
                  <a:gd name="T20" fmla="*/ 0 w 257"/>
                  <a:gd name="T21" fmla="*/ 0 h 113"/>
                  <a:gd name="T22" fmla="*/ 0 w 257"/>
                  <a:gd name="T23" fmla="*/ 0 h 113"/>
                  <a:gd name="T24" fmla="*/ 0 w 257"/>
                  <a:gd name="T25" fmla="*/ 0 h 113"/>
                  <a:gd name="T26" fmla="*/ 0 w 257"/>
                  <a:gd name="T27" fmla="*/ 0 h 113"/>
                  <a:gd name="T28" fmla="*/ 0 w 257"/>
                  <a:gd name="T29" fmla="*/ 0 h 113"/>
                  <a:gd name="T30" fmla="*/ 0 w 257"/>
                  <a:gd name="T31" fmla="*/ 0 h 113"/>
                  <a:gd name="T32" fmla="*/ 0 w 257"/>
                  <a:gd name="T33" fmla="*/ 0 h 113"/>
                  <a:gd name="T34" fmla="*/ 0 w 257"/>
                  <a:gd name="T35" fmla="*/ 0 h 113"/>
                  <a:gd name="T36" fmla="*/ 0 w 257"/>
                  <a:gd name="T37" fmla="*/ 0 h 113"/>
                  <a:gd name="T38" fmla="*/ 0 w 257"/>
                  <a:gd name="T39" fmla="*/ 0 h 113"/>
                  <a:gd name="T40" fmla="*/ 0 w 257"/>
                  <a:gd name="T41" fmla="*/ 0 h 113"/>
                  <a:gd name="T42" fmla="*/ 0 w 257"/>
                  <a:gd name="T43" fmla="*/ 0 h 113"/>
                  <a:gd name="T44" fmla="*/ 0 w 257"/>
                  <a:gd name="T45" fmla="*/ 0 h 113"/>
                  <a:gd name="T46" fmla="*/ 0 w 257"/>
                  <a:gd name="T47" fmla="*/ 0 h 113"/>
                  <a:gd name="T48" fmla="*/ 0 w 257"/>
                  <a:gd name="T49" fmla="*/ 0 h 113"/>
                  <a:gd name="T50" fmla="*/ 0 w 257"/>
                  <a:gd name="T51" fmla="*/ 0 h 113"/>
                  <a:gd name="T52" fmla="*/ 0 w 257"/>
                  <a:gd name="T53" fmla="*/ 0 h 113"/>
                  <a:gd name="T54" fmla="*/ 0 w 257"/>
                  <a:gd name="T55" fmla="*/ 0 h 113"/>
                  <a:gd name="T56" fmla="*/ 0 w 257"/>
                  <a:gd name="T57" fmla="*/ 0 h 113"/>
                  <a:gd name="T58" fmla="*/ 0 w 257"/>
                  <a:gd name="T59" fmla="*/ 0 h 113"/>
                  <a:gd name="T60" fmla="*/ 0 w 257"/>
                  <a:gd name="T61" fmla="*/ 0 h 113"/>
                  <a:gd name="T62" fmla="*/ 0 w 257"/>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7"/>
                  <a:gd name="T97" fmla="*/ 0 h 113"/>
                  <a:gd name="T98" fmla="*/ 257 w 25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7" h="113">
                    <a:moveTo>
                      <a:pt x="256" y="0"/>
                    </a:moveTo>
                    <a:lnTo>
                      <a:pt x="256" y="8"/>
                    </a:lnTo>
                    <a:lnTo>
                      <a:pt x="248" y="8"/>
                    </a:lnTo>
                    <a:lnTo>
                      <a:pt x="232" y="8"/>
                    </a:lnTo>
                    <a:lnTo>
                      <a:pt x="224" y="8"/>
                    </a:lnTo>
                    <a:lnTo>
                      <a:pt x="216" y="24"/>
                    </a:lnTo>
                    <a:lnTo>
                      <a:pt x="200" y="24"/>
                    </a:lnTo>
                    <a:lnTo>
                      <a:pt x="192" y="24"/>
                    </a:lnTo>
                    <a:lnTo>
                      <a:pt x="184" y="24"/>
                    </a:lnTo>
                    <a:lnTo>
                      <a:pt x="168" y="24"/>
                    </a:lnTo>
                    <a:lnTo>
                      <a:pt x="160" y="24"/>
                    </a:lnTo>
                    <a:lnTo>
                      <a:pt x="144" y="24"/>
                    </a:lnTo>
                    <a:lnTo>
                      <a:pt x="136" y="24"/>
                    </a:lnTo>
                    <a:lnTo>
                      <a:pt x="128" y="24"/>
                    </a:lnTo>
                    <a:lnTo>
                      <a:pt x="128" y="8"/>
                    </a:lnTo>
                    <a:lnTo>
                      <a:pt x="112" y="8"/>
                    </a:lnTo>
                    <a:lnTo>
                      <a:pt x="104" y="8"/>
                    </a:lnTo>
                    <a:lnTo>
                      <a:pt x="88" y="8"/>
                    </a:lnTo>
                    <a:lnTo>
                      <a:pt x="80" y="8"/>
                    </a:lnTo>
                    <a:lnTo>
                      <a:pt x="72" y="8"/>
                    </a:lnTo>
                    <a:lnTo>
                      <a:pt x="72" y="24"/>
                    </a:lnTo>
                    <a:lnTo>
                      <a:pt x="72" y="32"/>
                    </a:lnTo>
                    <a:lnTo>
                      <a:pt x="56" y="40"/>
                    </a:lnTo>
                    <a:lnTo>
                      <a:pt x="56" y="56"/>
                    </a:lnTo>
                    <a:lnTo>
                      <a:pt x="48" y="56"/>
                    </a:lnTo>
                    <a:lnTo>
                      <a:pt x="48" y="64"/>
                    </a:lnTo>
                    <a:lnTo>
                      <a:pt x="40" y="64"/>
                    </a:lnTo>
                    <a:lnTo>
                      <a:pt x="24" y="72"/>
                    </a:lnTo>
                    <a:lnTo>
                      <a:pt x="16" y="72"/>
                    </a:lnTo>
                    <a:lnTo>
                      <a:pt x="16" y="88"/>
                    </a:lnTo>
                    <a:lnTo>
                      <a:pt x="0" y="88"/>
                    </a:lnTo>
                    <a:lnTo>
                      <a:pt x="0" y="96"/>
                    </a:lnTo>
                    <a:lnTo>
                      <a:pt x="16" y="96"/>
                    </a:lnTo>
                    <a:lnTo>
                      <a:pt x="16" y="112"/>
                    </a:lnTo>
                    <a:lnTo>
                      <a:pt x="24" y="112"/>
                    </a:lnTo>
                    <a:lnTo>
                      <a:pt x="40" y="112"/>
                    </a:lnTo>
                    <a:lnTo>
                      <a:pt x="48" y="96"/>
                    </a:lnTo>
                    <a:lnTo>
                      <a:pt x="56" y="96"/>
                    </a:lnTo>
                    <a:lnTo>
                      <a:pt x="72" y="96"/>
                    </a:lnTo>
                    <a:lnTo>
                      <a:pt x="80" y="96"/>
                    </a:lnTo>
                    <a:lnTo>
                      <a:pt x="80" y="88"/>
                    </a:lnTo>
                    <a:lnTo>
                      <a:pt x="88" y="88"/>
                    </a:lnTo>
                    <a:lnTo>
                      <a:pt x="104" y="88"/>
                    </a:lnTo>
                    <a:lnTo>
                      <a:pt x="112" y="88"/>
                    </a:lnTo>
                    <a:lnTo>
                      <a:pt x="128" y="88"/>
                    </a:lnTo>
                    <a:lnTo>
                      <a:pt x="136" y="88"/>
                    </a:lnTo>
                    <a:lnTo>
                      <a:pt x="144" y="88"/>
                    </a:lnTo>
                    <a:lnTo>
                      <a:pt x="160" y="88"/>
                    </a:lnTo>
                    <a:lnTo>
                      <a:pt x="168" y="88"/>
                    </a:lnTo>
                    <a:lnTo>
                      <a:pt x="184" y="88"/>
                    </a:lnTo>
                    <a:lnTo>
                      <a:pt x="192" y="88"/>
                    </a:lnTo>
                    <a:lnTo>
                      <a:pt x="192" y="72"/>
                    </a:lnTo>
                    <a:lnTo>
                      <a:pt x="200" y="72"/>
                    </a:lnTo>
                    <a:lnTo>
                      <a:pt x="216" y="64"/>
                    </a:lnTo>
                    <a:lnTo>
                      <a:pt x="224" y="64"/>
                    </a:lnTo>
                    <a:lnTo>
                      <a:pt x="232" y="64"/>
                    </a:lnTo>
                    <a:lnTo>
                      <a:pt x="232" y="56"/>
                    </a:lnTo>
                    <a:lnTo>
                      <a:pt x="248" y="56"/>
                    </a:lnTo>
                    <a:lnTo>
                      <a:pt x="248" y="40"/>
                    </a:lnTo>
                    <a:lnTo>
                      <a:pt x="256" y="40"/>
                    </a:lnTo>
                    <a:lnTo>
                      <a:pt x="256" y="32"/>
                    </a:lnTo>
                    <a:lnTo>
                      <a:pt x="256" y="24"/>
                    </a:lnTo>
                    <a:lnTo>
                      <a:pt x="256" y="8"/>
                    </a:lnTo>
                    <a:lnTo>
                      <a:pt x="256" y="0"/>
                    </a:lnTo>
                  </a:path>
                </a:pathLst>
              </a:custGeom>
              <a:solidFill>
                <a:srgbClr val="00FFFF"/>
              </a:solidFill>
              <a:ln w="25400" cap="rnd">
                <a:solidFill>
                  <a:srgbClr val="000000"/>
                </a:solidFill>
                <a:round/>
                <a:headEnd/>
                <a:tailEnd/>
              </a:ln>
            </p:spPr>
            <p:txBody>
              <a:bodyPr/>
              <a:lstStyle/>
              <a:p>
                <a:endParaRPr lang="en-US" dirty="0"/>
              </a:p>
            </p:txBody>
          </p:sp>
          <p:sp>
            <p:nvSpPr>
              <p:cNvPr id="53268" name="Freeform 16"/>
              <p:cNvSpPr>
                <a:spLocks/>
              </p:cNvSpPr>
              <p:nvPr/>
            </p:nvSpPr>
            <p:spPr bwMode="auto">
              <a:xfrm>
                <a:off x="4960" y="2864"/>
                <a:ext cx="55" cy="27"/>
              </a:xfrm>
              <a:custGeom>
                <a:avLst/>
                <a:gdLst>
                  <a:gd name="T0" fmla="*/ 0 w 161"/>
                  <a:gd name="T1" fmla="*/ 0 h 89"/>
                  <a:gd name="T2" fmla="*/ 0 w 161"/>
                  <a:gd name="T3" fmla="*/ 0 h 89"/>
                  <a:gd name="T4" fmla="*/ 0 w 161"/>
                  <a:gd name="T5" fmla="*/ 0 h 89"/>
                  <a:gd name="T6" fmla="*/ 0 w 161"/>
                  <a:gd name="T7" fmla="*/ 0 h 89"/>
                  <a:gd name="T8" fmla="*/ 0 w 161"/>
                  <a:gd name="T9" fmla="*/ 0 h 89"/>
                  <a:gd name="T10" fmla="*/ 0 w 161"/>
                  <a:gd name="T11" fmla="*/ 0 h 89"/>
                  <a:gd name="T12" fmla="*/ 0 w 161"/>
                  <a:gd name="T13" fmla="*/ 0 h 89"/>
                  <a:gd name="T14" fmla="*/ 0 w 161"/>
                  <a:gd name="T15" fmla="*/ 0 h 89"/>
                  <a:gd name="T16" fmla="*/ 0 w 161"/>
                  <a:gd name="T17" fmla="*/ 0 h 89"/>
                  <a:gd name="T18" fmla="*/ 0 w 161"/>
                  <a:gd name="T19" fmla="*/ 0 h 89"/>
                  <a:gd name="T20" fmla="*/ 0 w 161"/>
                  <a:gd name="T21" fmla="*/ 0 h 89"/>
                  <a:gd name="T22" fmla="*/ 0 w 161"/>
                  <a:gd name="T23" fmla="*/ 0 h 89"/>
                  <a:gd name="T24" fmla="*/ 0 w 161"/>
                  <a:gd name="T25" fmla="*/ 0 h 89"/>
                  <a:gd name="T26" fmla="*/ 0 w 161"/>
                  <a:gd name="T27" fmla="*/ 0 h 89"/>
                  <a:gd name="T28" fmla="*/ 0 w 161"/>
                  <a:gd name="T29" fmla="*/ 0 h 89"/>
                  <a:gd name="T30" fmla="*/ 0 w 161"/>
                  <a:gd name="T31" fmla="*/ 0 h 89"/>
                  <a:gd name="T32" fmla="*/ 0 w 161"/>
                  <a:gd name="T33" fmla="*/ 0 h 89"/>
                  <a:gd name="T34" fmla="*/ 0 w 161"/>
                  <a:gd name="T35" fmla="*/ 0 h 89"/>
                  <a:gd name="T36" fmla="*/ 0 w 161"/>
                  <a:gd name="T37" fmla="*/ 0 h 89"/>
                  <a:gd name="T38" fmla="*/ 0 w 161"/>
                  <a:gd name="T39" fmla="*/ 0 h 89"/>
                  <a:gd name="T40" fmla="*/ 0 w 161"/>
                  <a:gd name="T41" fmla="*/ 0 h 89"/>
                  <a:gd name="T42" fmla="*/ 0 w 161"/>
                  <a:gd name="T43" fmla="*/ 0 h 89"/>
                  <a:gd name="T44" fmla="*/ 0 w 161"/>
                  <a:gd name="T45" fmla="*/ 0 h 89"/>
                  <a:gd name="T46" fmla="*/ 0 w 161"/>
                  <a:gd name="T47" fmla="*/ 0 h 89"/>
                  <a:gd name="T48" fmla="*/ 0 w 161"/>
                  <a:gd name="T49" fmla="*/ 0 h 89"/>
                  <a:gd name="T50" fmla="*/ 0 w 161"/>
                  <a:gd name="T51" fmla="*/ 0 h 89"/>
                  <a:gd name="T52" fmla="*/ 0 w 161"/>
                  <a:gd name="T53" fmla="*/ 0 h 89"/>
                  <a:gd name="T54" fmla="*/ 0 w 161"/>
                  <a:gd name="T55" fmla="*/ 0 h 89"/>
                  <a:gd name="T56" fmla="*/ 0 w 161"/>
                  <a:gd name="T57" fmla="*/ 0 h 89"/>
                  <a:gd name="T58" fmla="*/ 0 w 161"/>
                  <a:gd name="T59" fmla="*/ 0 h 89"/>
                  <a:gd name="T60" fmla="*/ 0 w 161"/>
                  <a:gd name="T61" fmla="*/ 0 h 89"/>
                  <a:gd name="T62" fmla="*/ 0 w 161"/>
                  <a:gd name="T63" fmla="*/ 0 h 89"/>
                  <a:gd name="T64" fmla="*/ 0 w 161"/>
                  <a:gd name="T65" fmla="*/ 0 h 89"/>
                  <a:gd name="T66" fmla="*/ 0 w 161"/>
                  <a:gd name="T67" fmla="*/ 0 h 89"/>
                  <a:gd name="T68" fmla="*/ 0 w 161"/>
                  <a:gd name="T69" fmla="*/ 0 h 89"/>
                  <a:gd name="T70" fmla="*/ 0 w 161"/>
                  <a:gd name="T71" fmla="*/ 0 h 89"/>
                  <a:gd name="T72" fmla="*/ 0 w 161"/>
                  <a:gd name="T73" fmla="*/ 0 h 89"/>
                  <a:gd name="T74" fmla="*/ 0 w 161"/>
                  <a:gd name="T75" fmla="*/ 0 h 89"/>
                  <a:gd name="T76" fmla="*/ 0 w 161"/>
                  <a:gd name="T77" fmla="*/ 0 h 89"/>
                  <a:gd name="T78" fmla="*/ 0 w 161"/>
                  <a:gd name="T79" fmla="*/ 0 h 89"/>
                  <a:gd name="T80" fmla="*/ 0 w 161"/>
                  <a:gd name="T81" fmla="*/ 0 h 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89"/>
                  <a:gd name="T125" fmla="*/ 161 w 161"/>
                  <a:gd name="T126" fmla="*/ 89 h 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89">
                    <a:moveTo>
                      <a:pt x="104" y="16"/>
                    </a:moveTo>
                    <a:lnTo>
                      <a:pt x="80" y="16"/>
                    </a:lnTo>
                    <a:lnTo>
                      <a:pt x="72" y="16"/>
                    </a:lnTo>
                    <a:lnTo>
                      <a:pt x="56" y="16"/>
                    </a:lnTo>
                    <a:lnTo>
                      <a:pt x="48" y="16"/>
                    </a:lnTo>
                    <a:lnTo>
                      <a:pt x="48" y="32"/>
                    </a:lnTo>
                    <a:lnTo>
                      <a:pt x="40" y="32"/>
                    </a:lnTo>
                    <a:lnTo>
                      <a:pt x="24" y="32"/>
                    </a:lnTo>
                    <a:lnTo>
                      <a:pt x="16" y="32"/>
                    </a:lnTo>
                    <a:lnTo>
                      <a:pt x="16" y="40"/>
                    </a:lnTo>
                    <a:lnTo>
                      <a:pt x="0" y="40"/>
                    </a:lnTo>
                    <a:lnTo>
                      <a:pt x="0" y="56"/>
                    </a:lnTo>
                    <a:lnTo>
                      <a:pt x="0" y="64"/>
                    </a:lnTo>
                    <a:lnTo>
                      <a:pt x="16" y="72"/>
                    </a:lnTo>
                    <a:lnTo>
                      <a:pt x="24" y="72"/>
                    </a:lnTo>
                    <a:lnTo>
                      <a:pt x="40" y="72"/>
                    </a:lnTo>
                    <a:lnTo>
                      <a:pt x="48" y="72"/>
                    </a:lnTo>
                    <a:lnTo>
                      <a:pt x="56" y="72"/>
                    </a:lnTo>
                    <a:lnTo>
                      <a:pt x="72" y="72"/>
                    </a:lnTo>
                    <a:lnTo>
                      <a:pt x="80" y="72"/>
                    </a:lnTo>
                    <a:lnTo>
                      <a:pt x="96" y="72"/>
                    </a:lnTo>
                    <a:lnTo>
                      <a:pt x="104" y="72"/>
                    </a:lnTo>
                    <a:lnTo>
                      <a:pt x="112" y="72"/>
                    </a:lnTo>
                    <a:lnTo>
                      <a:pt x="128" y="72"/>
                    </a:lnTo>
                    <a:lnTo>
                      <a:pt x="136" y="88"/>
                    </a:lnTo>
                    <a:lnTo>
                      <a:pt x="144" y="88"/>
                    </a:lnTo>
                    <a:lnTo>
                      <a:pt x="160" y="88"/>
                    </a:lnTo>
                    <a:lnTo>
                      <a:pt x="160" y="72"/>
                    </a:lnTo>
                    <a:lnTo>
                      <a:pt x="160" y="64"/>
                    </a:lnTo>
                    <a:lnTo>
                      <a:pt x="160" y="56"/>
                    </a:lnTo>
                    <a:lnTo>
                      <a:pt x="160" y="40"/>
                    </a:lnTo>
                    <a:lnTo>
                      <a:pt x="160" y="32"/>
                    </a:lnTo>
                    <a:lnTo>
                      <a:pt x="144" y="16"/>
                    </a:lnTo>
                    <a:lnTo>
                      <a:pt x="144" y="8"/>
                    </a:lnTo>
                    <a:lnTo>
                      <a:pt x="136" y="8"/>
                    </a:lnTo>
                    <a:lnTo>
                      <a:pt x="136" y="0"/>
                    </a:lnTo>
                    <a:lnTo>
                      <a:pt x="128" y="0"/>
                    </a:lnTo>
                    <a:lnTo>
                      <a:pt x="112" y="0"/>
                    </a:lnTo>
                    <a:lnTo>
                      <a:pt x="104" y="0"/>
                    </a:lnTo>
                    <a:lnTo>
                      <a:pt x="104" y="8"/>
                    </a:lnTo>
                    <a:lnTo>
                      <a:pt x="96" y="8"/>
                    </a:lnTo>
                  </a:path>
                </a:pathLst>
              </a:custGeom>
              <a:solidFill>
                <a:srgbClr val="00FFFF"/>
              </a:solidFill>
              <a:ln w="25400" cap="rnd">
                <a:solidFill>
                  <a:srgbClr val="000000"/>
                </a:solidFill>
                <a:round/>
                <a:headEnd/>
                <a:tailEnd/>
              </a:ln>
            </p:spPr>
            <p:txBody>
              <a:bodyPr/>
              <a:lstStyle/>
              <a:p>
                <a:endParaRPr lang="en-US" dirty="0"/>
              </a:p>
            </p:txBody>
          </p:sp>
          <p:sp>
            <p:nvSpPr>
              <p:cNvPr id="53269" name="Freeform 17"/>
              <p:cNvSpPr>
                <a:spLocks/>
              </p:cNvSpPr>
              <p:nvPr/>
            </p:nvSpPr>
            <p:spPr bwMode="auto">
              <a:xfrm>
                <a:off x="4739" y="2942"/>
                <a:ext cx="55" cy="41"/>
              </a:xfrm>
              <a:custGeom>
                <a:avLst/>
                <a:gdLst>
                  <a:gd name="T0" fmla="*/ 0 w 161"/>
                  <a:gd name="T1" fmla="*/ 0 h 137"/>
                  <a:gd name="T2" fmla="*/ 0 w 161"/>
                  <a:gd name="T3" fmla="*/ 0 h 137"/>
                  <a:gd name="T4" fmla="*/ 0 w 161"/>
                  <a:gd name="T5" fmla="*/ 0 h 137"/>
                  <a:gd name="T6" fmla="*/ 0 w 161"/>
                  <a:gd name="T7" fmla="*/ 0 h 137"/>
                  <a:gd name="T8" fmla="*/ 0 w 161"/>
                  <a:gd name="T9" fmla="*/ 0 h 137"/>
                  <a:gd name="T10" fmla="*/ 0 w 161"/>
                  <a:gd name="T11" fmla="*/ 0 h 137"/>
                  <a:gd name="T12" fmla="*/ 0 w 161"/>
                  <a:gd name="T13" fmla="*/ 0 h 137"/>
                  <a:gd name="T14" fmla="*/ 0 w 161"/>
                  <a:gd name="T15" fmla="*/ 0 h 137"/>
                  <a:gd name="T16" fmla="*/ 0 w 161"/>
                  <a:gd name="T17" fmla="*/ 0 h 137"/>
                  <a:gd name="T18" fmla="*/ 0 w 161"/>
                  <a:gd name="T19" fmla="*/ 0 h 137"/>
                  <a:gd name="T20" fmla="*/ 0 w 161"/>
                  <a:gd name="T21" fmla="*/ 0 h 137"/>
                  <a:gd name="T22" fmla="*/ 0 w 161"/>
                  <a:gd name="T23" fmla="*/ 0 h 137"/>
                  <a:gd name="T24" fmla="*/ 0 w 161"/>
                  <a:gd name="T25" fmla="*/ 0 h 137"/>
                  <a:gd name="T26" fmla="*/ 0 w 161"/>
                  <a:gd name="T27" fmla="*/ 0 h 137"/>
                  <a:gd name="T28" fmla="*/ 0 w 161"/>
                  <a:gd name="T29" fmla="*/ 0 h 137"/>
                  <a:gd name="T30" fmla="*/ 0 w 161"/>
                  <a:gd name="T31" fmla="*/ 0 h 137"/>
                  <a:gd name="T32" fmla="*/ 0 w 161"/>
                  <a:gd name="T33" fmla="*/ 0 h 137"/>
                  <a:gd name="T34" fmla="*/ 0 w 161"/>
                  <a:gd name="T35" fmla="*/ 0 h 137"/>
                  <a:gd name="T36" fmla="*/ 0 w 161"/>
                  <a:gd name="T37" fmla="*/ 0 h 137"/>
                  <a:gd name="T38" fmla="*/ 0 w 161"/>
                  <a:gd name="T39" fmla="*/ 0 h 137"/>
                  <a:gd name="T40" fmla="*/ 0 w 161"/>
                  <a:gd name="T41" fmla="*/ 0 h 137"/>
                  <a:gd name="T42" fmla="*/ 0 w 161"/>
                  <a:gd name="T43" fmla="*/ 0 h 137"/>
                  <a:gd name="T44" fmla="*/ 0 w 161"/>
                  <a:gd name="T45" fmla="*/ 0 h 137"/>
                  <a:gd name="T46" fmla="*/ 0 w 161"/>
                  <a:gd name="T47" fmla="*/ 0 h 137"/>
                  <a:gd name="T48" fmla="*/ 0 w 161"/>
                  <a:gd name="T49" fmla="*/ 0 h 137"/>
                  <a:gd name="T50" fmla="*/ 0 w 161"/>
                  <a:gd name="T51" fmla="*/ 0 h 137"/>
                  <a:gd name="T52" fmla="*/ 0 w 161"/>
                  <a:gd name="T53" fmla="*/ 0 h 137"/>
                  <a:gd name="T54" fmla="*/ 0 w 161"/>
                  <a:gd name="T55" fmla="*/ 0 h 137"/>
                  <a:gd name="T56" fmla="*/ 0 w 161"/>
                  <a:gd name="T57" fmla="*/ 0 h 137"/>
                  <a:gd name="T58" fmla="*/ 0 w 161"/>
                  <a:gd name="T59" fmla="*/ 0 h 137"/>
                  <a:gd name="T60" fmla="*/ 0 w 161"/>
                  <a:gd name="T61" fmla="*/ 0 h 137"/>
                  <a:gd name="T62" fmla="*/ 0 w 161"/>
                  <a:gd name="T63" fmla="*/ 0 h 137"/>
                  <a:gd name="T64" fmla="*/ 0 w 161"/>
                  <a:gd name="T65" fmla="*/ 0 h 137"/>
                  <a:gd name="T66" fmla="*/ 0 w 161"/>
                  <a:gd name="T67" fmla="*/ 0 h 137"/>
                  <a:gd name="T68" fmla="*/ 0 w 161"/>
                  <a:gd name="T69" fmla="*/ 0 h 137"/>
                  <a:gd name="T70" fmla="*/ 0 w 161"/>
                  <a:gd name="T71" fmla="*/ 0 h 137"/>
                  <a:gd name="T72" fmla="*/ 0 w 161"/>
                  <a:gd name="T73" fmla="*/ 0 h 137"/>
                  <a:gd name="T74" fmla="*/ 0 w 161"/>
                  <a:gd name="T75" fmla="*/ 0 h 137"/>
                  <a:gd name="T76" fmla="*/ 0 w 161"/>
                  <a:gd name="T77" fmla="*/ 0 h 137"/>
                  <a:gd name="T78" fmla="*/ 0 w 161"/>
                  <a:gd name="T79" fmla="*/ 0 h 137"/>
                  <a:gd name="T80" fmla="*/ 0 w 161"/>
                  <a:gd name="T81" fmla="*/ 0 h 137"/>
                  <a:gd name="T82" fmla="*/ 0 w 161"/>
                  <a:gd name="T83" fmla="*/ 0 h 137"/>
                  <a:gd name="T84" fmla="*/ 0 w 161"/>
                  <a:gd name="T85" fmla="*/ 0 h 137"/>
                  <a:gd name="T86" fmla="*/ 0 w 161"/>
                  <a:gd name="T87" fmla="*/ 0 h 137"/>
                  <a:gd name="T88" fmla="*/ 0 w 161"/>
                  <a:gd name="T89" fmla="*/ 0 h 137"/>
                  <a:gd name="T90" fmla="*/ 0 w 161"/>
                  <a:gd name="T91" fmla="*/ 0 h 1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1"/>
                  <a:gd name="T139" fmla="*/ 0 h 137"/>
                  <a:gd name="T140" fmla="*/ 161 w 161"/>
                  <a:gd name="T141" fmla="*/ 137 h 1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1" h="137">
                    <a:moveTo>
                      <a:pt x="144" y="0"/>
                    </a:moveTo>
                    <a:lnTo>
                      <a:pt x="104" y="0"/>
                    </a:lnTo>
                    <a:lnTo>
                      <a:pt x="88" y="8"/>
                    </a:lnTo>
                    <a:lnTo>
                      <a:pt x="88" y="16"/>
                    </a:lnTo>
                    <a:lnTo>
                      <a:pt x="80" y="16"/>
                    </a:lnTo>
                    <a:lnTo>
                      <a:pt x="80" y="32"/>
                    </a:lnTo>
                    <a:lnTo>
                      <a:pt x="80" y="40"/>
                    </a:lnTo>
                    <a:lnTo>
                      <a:pt x="72" y="40"/>
                    </a:lnTo>
                    <a:lnTo>
                      <a:pt x="56" y="48"/>
                    </a:lnTo>
                    <a:lnTo>
                      <a:pt x="48" y="48"/>
                    </a:lnTo>
                    <a:lnTo>
                      <a:pt x="48" y="64"/>
                    </a:lnTo>
                    <a:lnTo>
                      <a:pt x="48" y="72"/>
                    </a:lnTo>
                    <a:lnTo>
                      <a:pt x="40" y="88"/>
                    </a:lnTo>
                    <a:lnTo>
                      <a:pt x="40" y="96"/>
                    </a:lnTo>
                    <a:lnTo>
                      <a:pt x="24" y="96"/>
                    </a:lnTo>
                    <a:lnTo>
                      <a:pt x="24" y="104"/>
                    </a:lnTo>
                    <a:lnTo>
                      <a:pt x="16" y="104"/>
                    </a:lnTo>
                    <a:lnTo>
                      <a:pt x="0" y="120"/>
                    </a:lnTo>
                    <a:lnTo>
                      <a:pt x="0" y="128"/>
                    </a:lnTo>
                    <a:lnTo>
                      <a:pt x="16" y="128"/>
                    </a:lnTo>
                    <a:lnTo>
                      <a:pt x="24" y="136"/>
                    </a:lnTo>
                    <a:lnTo>
                      <a:pt x="40" y="136"/>
                    </a:lnTo>
                    <a:lnTo>
                      <a:pt x="48" y="136"/>
                    </a:lnTo>
                    <a:lnTo>
                      <a:pt x="56" y="128"/>
                    </a:lnTo>
                    <a:lnTo>
                      <a:pt x="72" y="128"/>
                    </a:lnTo>
                    <a:lnTo>
                      <a:pt x="80" y="128"/>
                    </a:lnTo>
                    <a:lnTo>
                      <a:pt x="88" y="128"/>
                    </a:lnTo>
                    <a:lnTo>
                      <a:pt x="88" y="120"/>
                    </a:lnTo>
                    <a:lnTo>
                      <a:pt x="88" y="104"/>
                    </a:lnTo>
                    <a:lnTo>
                      <a:pt x="104" y="104"/>
                    </a:lnTo>
                    <a:lnTo>
                      <a:pt x="104" y="96"/>
                    </a:lnTo>
                    <a:lnTo>
                      <a:pt x="104" y="88"/>
                    </a:lnTo>
                    <a:lnTo>
                      <a:pt x="112" y="88"/>
                    </a:lnTo>
                    <a:lnTo>
                      <a:pt x="112" y="72"/>
                    </a:lnTo>
                    <a:lnTo>
                      <a:pt x="112" y="64"/>
                    </a:lnTo>
                    <a:lnTo>
                      <a:pt x="112" y="48"/>
                    </a:lnTo>
                    <a:lnTo>
                      <a:pt x="128" y="48"/>
                    </a:lnTo>
                    <a:lnTo>
                      <a:pt x="128" y="40"/>
                    </a:lnTo>
                    <a:lnTo>
                      <a:pt x="136" y="40"/>
                    </a:lnTo>
                    <a:lnTo>
                      <a:pt x="136" y="32"/>
                    </a:lnTo>
                    <a:lnTo>
                      <a:pt x="144" y="32"/>
                    </a:lnTo>
                    <a:lnTo>
                      <a:pt x="144" y="16"/>
                    </a:lnTo>
                    <a:lnTo>
                      <a:pt x="160" y="16"/>
                    </a:lnTo>
                    <a:lnTo>
                      <a:pt x="160" y="8"/>
                    </a:lnTo>
                    <a:lnTo>
                      <a:pt x="160" y="0"/>
                    </a:lnTo>
                    <a:lnTo>
                      <a:pt x="144" y="0"/>
                    </a:lnTo>
                  </a:path>
                </a:pathLst>
              </a:custGeom>
              <a:solidFill>
                <a:srgbClr val="00FFFF"/>
              </a:solidFill>
              <a:ln w="25400" cap="rnd">
                <a:solidFill>
                  <a:srgbClr val="000000"/>
                </a:solidFill>
                <a:round/>
                <a:headEnd/>
                <a:tailEnd/>
              </a:ln>
            </p:spPr>
            <p:txBody>
              <a:bodyPr/>
              <a:lstStyle/>
              <a:p>
                <a:endParaRPr lang="en-US" dirty="0"/>
              </a:p>
            </p:txBody>
          </p:sp>
          <p:sp>
            <p:nvSpPr>
              <p:cNvPr id="53270" name="Freeform 18"/>
              <p:cNvSpPr>
                <a:spLocks/>
              </p:cNvSpPr>
              <p:nvPr/>
            </p:nvSpPr>
            <p:spPr bwMode="auto">
              <a:xfrm>
                <a:off x="4678" y="2920"/>
                <a:ext cx="42" cy="25"/>
              </a:xfrm>
              <a:custGeom>
                <a:avLst/>
                <a:gdLst>
                  <a:gd name="T0" fmla="*/ 0 w 121"/>
                  <a:gd name="T1" fmla="*/ 0 h 81"/>
                  <a:gd name="T2" fmla="*/ 0 w 121"/>
                  <a:gd name="T3" fmla="*/ 0 h 81"/>
                  <a:gd name="T4" fmla="*/ 0 w 121"/>
                  <a:gd name="T5" fmla="*/ 0 h 81"/>
                  <a:gd name="T6" fmla="*/ 0 w 121"/>
                  <a:gd name="T7" fmla="*/ 0 h 81"/>
                  <a:gd name="T8" fmla="*/ 0 w 121"/>
                  <a:gd name="T9" fmla="*/ 0 h 81"/>
                  <a:gd name="T10" fmla="*/ 0 w 121"/>
                  <a:gd name="T11" fmla="*/ 0 h 81"/>
                  <a:gd name="T12" fmla="*/ 0 w 121"/>
                  <a:gd name="T13" fmla="*/ 0 h 81"/>
                  <a:gd name="T14" fmla="*/ 0 w 121"/>
                  <a:gd name="T15" fmla="*/ 0 h 81"/>
                  <a:gd name="T16" fmla="*/ 0 w 121"/>
                  <a:gd name="T17" fmla="*/ 0 h 81"/>
                  <a:gd name="T18" fmla="*/ 0 w 121"/>
                  <a:gd name="T19" fmla="*/ 0 h 81"/>
                  <a:gd name="T20" fmla="*/ 0 w 121"/>
                  <a:gd name="T21" fmla="*/ 0 h 81"/>
                  <a:gd name="T22" fmla="*/ 0 w 121"/>
                  <a:gd name="T23" fmla="*/ 0 h 81"/>
                  <a:gd name="T24" fmla="*/ 0 w 121"/>
                  <a:gd name="T25" fmla="*/ 0 h 81"/>
                  <a:gd name="T26" fmla="*/ 0 w 121"/>
                  <a:gd name="T27" fmla="*/ 0 h 81"/>
                  <a:gd name="T28" fmla="*/ 0 w 121"/>
                  <a:gd name="T29" fmla="*/ 0 h 81"/>
                  <a:gd name="T30" fmla="*/ 0 w 121"/>
                  <a:gd name="T31" fmla="*/ 0 h 81"/>
                  <a:gd name="T32" fmla="*/ 0 w 121"/>
                  <a:gd name="T33" fmla="*/ 0 h 81"/>
                  <a:gd name="T34" fmla="*/ 0 w 121"/>
                  <a:gd name="T35" fmla="*/ 0 h 81"/>
                  <a:gd name="T36" fmla="*/ 0 w 121"/>
                  <a:gd name="T37" fmla="*/ 0 h 81"/>
                  <a:gd name="T38" fmla="*/ 0 w 121"/>
                  <a:gd name="T39" fmla="*/ 0 h 81"/>
                  <a:gd name="T40" fmla="*/ 0 w 121"/>
                  <a:gd name="T41" fmla="*/ 0 h 81"/>
                  <a:gd name="T42" fmla="*/ 0 w 121"/>
                  <a:gd name="T43" fmla="*/ 0 h 81"/>
                  <a:gd name="T44" fmla="*/ 0 w 121"/>
                  <a:gd name="T45" fmla="*/ 0 h 81"/>
                  <a:gd name="T46" fmla="*/ 0 w 121"/>
                  <a:gd name="T47" fmla="*/ 0 h 81"/>
                  <a:gd name="T48" fmla="*/ 0 w 121"/>
                  <a:gd name="T49" fmla="*/ 0 h 81"/>
                  <a:gd name="T50" fmla="*/ 0 w 121"/>
                  <a:gd name="T51" fmla="*/ 0 h 81"/>
                  <a:gd name="T52" fmla="*/ 0 w 121"/>
                  <a:gd name="T53" fmla="*/ 0 h 81"/>
                  <a:gd name="T54" fmla="*/ 0 w 121"/>
                  <a:gd name="T55" fmla="*/ 0 h 81"/>
                  <a:gd name="T56" fmla="*/ 0 w 121"/>
                  <a:gd name="T57" fmla="*/ 0 h 81"/>
                  <a:gd name="T58" fmla="*/ 0 w 121"/>
                  <a:gd name="T59" fmla="*/ 0 h 81"/>
                  <a:gd name="T60" fmla="*/ 0 w 121"/>
                  <a:gd name="T61" fmla="*/ 0 h 81"/>
                  <a:gd name="T62" fmla="*/ 0 w 121"/>
                  <a:gd name="T63" fmla="*/ 0 h 81"/>
                  <a:gd name="T64" fmla="*/ 0 w 121"/>
                  <a:gd name="T65" fmla="*/ 0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81"/>
                  <a:gd name="T101" fmla="*/ 121 w 121"/>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81">
                    <a:moveTo>
                      <a:pt x="120" y="16"/>
                    </a:moveTo>
                    <a:lnTo>
                      <a:pt x="88" y="16"/>
                    </a:lnTo>
                    <a:lnTo>
                      <a:pt x="80" y="16"/>
                    </a:lnTo>
                    <a:lnTo>
                      <a:pt x="72" y="16"/>
                    </a:lnTo>
                    <a:lnTo>
                      <a:pt x="56" y="16"/>
                    </a:lnTo>
                    <a:lnTo>
                      <a:pt x="48" y="16"/>
                    </a:lnTo>
                    <a:lnTo>
                      <a:pt x="48" y="0"/>
                    </a:lnTo>
                    <a:lnTo>
                      <a:pt x="32" y="0"/>
                    </a:lnTo>
                    <a:lnTo>
                      <a:pt x="24" y="0"/>
                    </a:lnTo>
                    <a:lnTo>
                      <a:pt x="16" y="0"/>
                    </a:lnTo>
                    <a:lnTo>
                      <a:pt x="16" y="16"/>
                    </a:lnTo>
                    <a:lnTo>
                      <a:pt x="0" y="16"/>
                    </a:lnTo>
                    <a:lnTo>
                      <a:pt x="0" y="24"/>
                    </a:lnTo>
                    <a:lnTo>
                      <a:pt x="0" y="32"/>
                    </a:lnTo>
                    <a:lnTo>
                      <a:pt x="0" y="48"/>
                    </a:lnTo>
                    <a:lnTo>
                      <a:pt x="0" y="56"/>
                    </a:lnTo>
                    <a:lnTo>
                      <a:pt x="16" y="56"/>
                    </a:lnTo>
                    <a:lnTo>
                      <a:pt x="16" y="72"/>
                    </a:lnTo>
                    <a:lnTo>
                      <a:pt x="16" y="80"/>
                    </a:lnTo>
                    <a:lnTo>
                      <a:pt x="24" y="80"/>
                    </a:lnTo>
                    <a:lnTo>
                      <a:pt x="32" y="80"/>
                    </a:lnTo>
                    <a:lnTo>
                      <a:pt x="48" y="80"/>
                    </a:lnTo>
                    <a:lnTo>
                      <a:pt x="56" y="80"/>
                    </a:lnTo>
                    <a:lnTo>
                      <a:pt x="72" y="80"/>
                    </a:lnTo>
                    <a:lnTo>
                      <a:pt x="80" y="80"/>
                    </a:lnTo>
                    <a:lnTo>
                      <a:pt x="80" y="72"/>
                    </a:lnTo>
                    <a:lnTo>
                      <a:pt x="88" y="72"/>
                    </a:lnTo>
                    <a:lnTo>
                      <a:pt x="104" y="72"/>
                    </a:lnTo>
                    <a:lnTo>
                      <a:pt x="104" y="56"/>
                    </a:lnTo>
                    <a:lnTo>
                      <a:pt x="104" y="48"/>
                    </a:lnTo>
                    <a:lnTo>
                      <a:pt x="104" y="32"/>
                    </a:lnTo>
                    <a:lnTo>
                      <a:pt x="104" y="24"/>
                    </a:lnTo>
                    <a:lnTo>
                      <a:pt x="112" y="24"/>
                    </a:lnTo>
                  </a:path>
                </a:pathLst>
              </a:custGeom>
              <a:solidFill>
                <a:srgbClr val="00FFFF"/>
              </a:solidFill>
              <a:ln w="25400" cap="rnd">
                <a:solidFill>
                  <a:srgbClr val="000000"/>
                </a:solidFill>
                <a:round/>
                <a:headEnd/>
                <a:tailEnd/>
              </a:ln>
            </p:spPr>
            <p:txBody>
              <a:bodyPr/>
              <a:lstStyle/>
              <a:p>
                <a:endParaRPr lang="en-US" dirty="0"/>
              </a:p>
            </p:txBody>
          </p:sp>
          <p:sp>
            <p:nvSpPr>
              <p:cNvPr id="53271" name="Freeform 19"/>
              <p:cNvSpPr>
                <a:spLocks/>
              </p:cNvSpPr>
              <p:nvPr/>
            </p:nvSpPr>
            <p:spPr bwMode="auto">
              <a:xfrm>
                <a:off x="4675" y="2956"/>
                <a:ext cx="69" cy="44"/>
              </a:xfrm>
              <a:custGeom>
                <a:avLst/>
                <a:gdLst>
                  <a:gd name="T0" fmla="*/ 0 w 201"/>
                  <a:gd name="T1" fmla="*/ 0 h 145"/>
                  <a:gd name="T2" fmla="*/ 0 w 201"/>
                  <a:gd name="T3" fmla="*/ 0 h 145"/>
                  <a:gd name="T4" fmla="*/ 0 w 201"/>
                  <a:gd name="T5" fmla="*/ 0 h 145"/>
                  <a:gd name="T6" fmla="*/ 0 w 201"/>
                  <a:gd name="T7" fmla="*/ 0 h 145"/>
                  <a:gd name="T8" fmla="*/ 0 w 201"/>
                  <a:gd name="T9" fmla="*/ 0 h 145"/>
                  <a:gd name="T10" fmla="*/ 0 w 201"/>
                  <a:gd name="T11" fmla="*/ 0 h 145"/>
                  <a:gd name="T12" fmla="*/ 0 w 201"/>
                  <a:gd name="T13" fmla="*/ 0 h 145"/>
                  <a:gd name="T14" fmla="*/ 0 w 201"/>
                  <a:gd name="T15" fmla="*/ 0 h 145"/>
                  <a:gd name="T16" fmla="*/ 0 w 201"/>
                  <a:gd name="T17" fmla="*/ 0 h 145"/>
                  <a:gd name="T18" fmla="*/ 0 w 201"/>
                  <a:gd name="T19" fmla="*/ 0 h 145"/>
                  <a:gd name="T20" fmla="*/ 0 w 201"/>
                  <a:gd name="T21" fmla="*/ 0 h 145"/>
                  <a:gd name="T22" fmla="*/ 0 w 201"/>
                  <a:gd name="T23" fmla="*/ 0 h 145"/>
                  <a:gd name="T24" fmla="*/ 0 w 201"/>
                  <a:gd name="T25" fmla="*/ 0 h 145"/>
                  <a:gd name="T26" fmla="*/ 0 w 201"/>
                  <a:gd name="T27" fmla="*/ 0 h 145"/>
                  <a:gd name="T28" fmla="*/ 0 w 201"/>
                  <a:gd name="T29" fmla="*/ 0 h 145"/>
                  <a:gd name="T30" fmla="*/ 0 w 201"/>
                  <a:gd name="T31" fmla="*/ 0 h 145"/>
                  <a:gd name="T32" fmla="*/ 0 w 201"/>
                  <a:gd name="T33" fmla="*/ 0 h 145"/>
                  <a:gd name="T34" fmla="*/ 0 w 201"/>
                  <a:gd name="T35" fmla="*/ 0 h 145"/>
                  <a:gd name="T36" fmla="*/ 0 w 201"/>
                  <a:gd name="T37" fmla="*/ 0 h 145"/>
                  <a:gd name="T38" fmla="*/ 0 w 201"/>
                  <a:gd name="T39" fmla="*/ 0 h 145"/>
                  <a:gd name="T40" fmla="*/ 0 w 201"/>
                  <a:gd name="T41" fmla="*/ 0 h 145"/>
                  <a:gd name="T42" fmla="*/ 0 w 201"/>
                  <a:gd name="T43" fmla="*/ 0 h 145"/>
                  <a:gd name="T44" fmla="*/ 0 w 201"/>
                  <a:gd name="T45" fmla="*/ 0 h 145"/>
                  <a:gd name="T46" fmla="*/ 0 w 201"/>
                  <a:gd name="T47" fmla="*/ 0 h 145"/>
                  <a:gd name="T48" fmla="*/ 0 w 201"/>
                  <a:gd name="T49" fmla="*/ 0 h 145"/>
                  <a:gd name="T50" fmla="*/ 0 w 201"/>
                  <a:gd name="T51" fmla="*/ 0 h 145"/>
                  <a:gd name="T52" fmla="*/ 0 w 201"/>
                  <a:gd name="T53" fmla="*/ 0 h 145"/>
                  <a:gd name="T54" fmla="*/ 0 w 201"/>
                  <a:gd name="T55" fmla="*/ 0 h 145"/>
                  <a:gd name="T56" fmla="*/ 0 w 201"/>
                  <a:gd name="T57" fmla="*/ 0 h 145"/>
                  <a:gd name="T58" fmla="*/ 0 w 201"/>
                  <a:gd name="T59" fmla="*/ 0 h 145"/>
                  <a:gd name="T60" fmla="*/ 0 w 201"/>
                  <a:gd name="T61" fmla="*/ 0 h 145"/>
                  <a:gd name="T62" fmla="*/ 0 w 201"/>
                  <a:gd name="T63" fmla="*/ 0 h 145"/>
                  <a:gd name="T64" fmla="*/ 0 w 201"/>
                  <a:gd name="T65" fmla="*/ 0 h 145"/>
                  <a:gd name="T66" fmla="*/ 0 w 201"/>
                  <a:gd name="T67" fmla="*/ 0 h 145"/>
                  <a:gd name="T68" fmla="*/ 0 w 201"/>
                  <a:gd name="T69" fmla="*/ 0 h 145"/>
                  <a:gd name="T70" fmla="*/ 0 w 201"/>
                  <a:gd name="T71" fmla="*/ 0 h 145"/>
                  <a:gd name="T72" fmla="*/ 0 w 201"/>
                  <a:gd name="T73" fmla="*/ 0 h 145"/>
                  <a:gd name="T74" fmla="*/ 0 w 201"/>
                  <a:gd name="T75" fmla="*/ 0 h 145"/>
                  <a:gd name="T76" fmla="*/ 0 w 201"/>
                  <a:gd name="T77" fmla="*/ 0 h 145"/>
                  <a:gd name="T78" fmla="*/ 0 w 201"/>
                  <a:gd name="T79" fmla="*/ 0 h 145"/>
                  <a:gd name="T80" fmla="*/ 0 w 201"/>
                  <a:gd name="T81" fmla="*/ 0 h 145"/>
                  <a:gd name="T82" fmla="*/ 0 w 201"/>
                  <a:gd name="T83" fmla="*/ 0 h 145"/>
                  <a:gd name="T84" fmla="*/ 0 w 201"/>
                  <a:gd name="T85" fmla="*/ 0 h 145"/>
                  <a:gd name="T86" fmla="*/ 0 w 201"/>
                  <a:gd name="T87" fmla="*/ 0 h 145"/>
                  <a:gd name="T88" fmla="*/ 0 w 201"/>
                  <a:gd name="T89" fmla="*/ 0 h 145"/>
                  <a:gd name="T90" fmla="*/ 0 w 201"/>
                  <a:gd name="T91" fmla="*/ 0 h 145"/>
                  <a:gd name="T92" fmla="*/ 0 w 201"/>
                  <a:gd name="T93" fmla="*/ 0 h 145"/>
                  <a:gd name="T94" fmla="*/ 0 w 201"/>
                  <a:gd name="T95" fmla="*/ 0 h 145"/>
                  <a:gd name="T96" fmla="*/ 0 w 201"/>
                  <a:gd name="T97" fmla="*/ 0 h 145"/>
                  <a:gd name="T98" fmla="*/ 0 w 201"/>
                  <a:gd name="T99" fmla="*/ 0 h 145"/>
                  <a:gd name="T100" fmla="*/ 0 w 201"/>
                  <a:gd name="T101" fmla="*/ 0 h 145"/>
                  <a:gd name="T102" fmla="*/ 0 w 201"/>
                  <a:gd name="T103" fmla="*/ 0 h 145"/>
                  <a:gd name="T104" fmla="*/ 0 w 201"/>
                  <a:gd name="T105" fmla="*/ 0 h 145"/>
                  <a:gd name="T106" fmla="*/ 0 w 201"/>
                  <a:gd name="T107" fmla="*/ 0 h 145"/>
                  <a:gd name="T108" fmla="*/ 0 w 201"/>
                  <a:gd name="T109" fmla="*/ 0 h 145"/>
                  <a:gd name="T110" fmla="*/ 0 w 201"/>
                  <a:gd name="T111" fmla="*/ 0 h 1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145"/>
                  <a:gd name="T170" fmla="*/ 201 w 201"/>
                  <a:gd name="T171" fmla="*/ 145 h 1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145">
                    <a:moveTo>
                      <a:pt x="144" y="16"/>
                    </a:moveTo>
                    <a:lnTo>
                      <a:pt x="112" y="24"/>
                    </a:lnTo>
                    <a:lnTo>
                      <a:pt x="96" y="24"/>
                    </a:lnTo>
                    <a:lnTo>
                      <a:pt x="88" y="24"/>
                    </a:lnTo>
                    <a:lnTo>
                      <a:pt x="80" y="24"/>
                    </a:lnTo>
                    <a:lnTo>
                      <a:pt x="64" y="24"/>
                    </a:lnTo>
                    <a:lnTo>
                      <a:pt x="56" y="24"/>
                    </a:lnTo>
                    <a:lnTo>
                      <a:pt x="56" y="16"/>
                    </a:lnTo>
                    <a:lnTo>
                      <a:pt x="40" y="16"/>
                    </a:lnTo>
                    <a:lnTo>
                      <a:pt x="32" y="16"/>
                    </a:lnTo>
                    <a:lnTo>
                      <a:pt x="24" y="0"/>
                    </a:lnTo>
                    <a:lnTo>
                      <a:pt x="8" y="0"/>
                    </a:lnTo>
                    <a:lnTo>
                      <a:pt x="0" y="0"/>
                    </a:lnTo>
                    <a:lnTo>
                      <a:pt x="0" y="16"/>
                    </a:lnTo>
                    <a:lnTo>
                      <a:pt x="0" y="24"/>
                    </a:lnTo>
                    <a:lnTo>
                      <a:pt x="0" y="40"/>
                    </a:lnTo>
                    <a:lnTo>
                      <a:pt x="0" y="48"/>
                    </a:lnTo>
                    <a:lnTo>
                      <a:pt x="0" y="56"/>
                    </a:lnTo>
                    <a:lnTo>
                      <a:pt x="0" y="72"/>
                    </a:lnTo>
                    <a:lnTo>
                      <a:pt x="8" y="72"/>
                    </a:lnTo>
                    <a:lnTo>
                      <a:pt x="24" y="80"/>
                    </a:lnTo>
                    <a:lnTo>
                      <a:pt x="64" y="56"/>
                    </a:lnTo>
                    <a:lnTo>
                      <a:pt x="80" y="48"/>
                    </a:lnTo>
                    <a:lnTo>
                      <a:pt x="88" y="48"/>
                    </a:lnTo>
                    <a:lnTo>
                      <a:pt x="88" y="56"/>
                    </a:lnTo>
                    <a:lnTo>
                      <a:pt x="96" y="56"/>
                    </a:lnTo>
                    <a:lnTo>
                      <a:pt x="96" y="72"/>
                    </a:lnTo>
                    <a:lnTo>
                      <a:pt x="112" y="72"/>
                    </a:lnTo>
                    <a:lnTo>
                      <a:pt x="112" y="80"/>
                    </a:lnTo>
                    <a:lnTo>
                      <a:pt x="112" y="88"/>
                    </a:lnTo>
                    <a:lnTo>
                      <a:pt x="112" y="104"/>
                    </a:lnTo>
                    <a:lnTo>
                      <a:pt x="112" y="112"/>
                    </a:lnTo>
                    <a:lnTo>
                      <a:pt x="112" y="128"/>
                    </a:lnTo>
                    <a:lnTo>
                      <a:pt x="120" y="128"/>
                    </a:lnTo>
                    <a:lnTo>
                      <a:pt x="120" y="136"/>
                    </a:lnTo>
                    <a:lnTo>
                      <a:pt x="120" y="144"/>
                    </a:lnTo>
                    <a:lnTo>
                      <a:pt x="128" y="144"/>
                    </a:lnTo>
                    <a:lnTo>
                      <a:pt x="144" y="144"/>
                    </a:lnTo>
                    <a:lnTo>
                      <a:pt x="184" y="144"/>
                    </a:lnTo>
                    <a:lnTo>
                      <a:pt x="200" y="144"/>
                    </a:lnTo>
                    <a:lnTo>
                      <a:pt x="200" y="136"/>
                    </a:lnTo>
                    <a:lnTo>
                      <a:pt x="184" y="136"/>
                    </a:lnTo>
                    <a:lnTo>
                      <a:pt x="184" y="128"/>
                    </a:lnTo>
                    <a:lnTo>
                      <a:pt x="184" y="112"/>
                    </a:lnTo>
                    <a:lnTo>
                      <a:pt x="176" y="112"/>
                    </a:lnTo>
                    <a:lnTo>
                      <a:pt x="176" y="104"/>
                    </a:lnTo>
                    <a:lnTo>
                      <a:pt x="176" y="88"/>
                    </a:lnTo>
                    <a:lnTo>
                      <a:pt x="168" y="80"/>
                    </a:lnTo>
                    <a:lnTo>
                      <a:pt x="168" y="72"/>
                    </a:lnTo>
                    <a:lnTo>
                      <a:pt x="168" y="56"/>
                    </a:lnTo>
                    <a:lnTo>
                      <a:pt x="152" y="56"/>
                    </a:lnTo>
                    <a:lnTo>
                      <a:pt x="152" y="48"/>
                    </a:lnTo>
                    <a:lnTo>
                      <a:pt x="144" y="40"/>
                    </a:lnTo>
                    <a:lnTo>
                      <a:pt x="144" y="24"/>
                    </a:lnTo>
                    <a:lnTo>
                      <a:pt x="128" y="24"/>
                    </a:lnTo>
                    <a:lnTo>
                      <a:pt x="128" y="16"/>
                    </a:lnTo>
                  </a:path>
                </a:pathLst>
              </a:custGeom>
              <a:solidFill>
                <a:srgbClr val="00FFFF"/>
              </a:solidFill>
              <a:ln w="25400" cap="rnd">
                <a:solidFill>
                  <a:srgbClr val="000000"/>
                </a:solidFill>
                <a:round/>
                <a:headEnd/>
                <a:tailEnd/>
              </a:ln>
            </p:spPr>
            <p:txBody>
              <a:bodyPr/>
              <a:lstStyle/>
              <a:p>
                <a:endParaRPr lang="en-US" dirty="0"/>
              </a:p>
            </p:txBody>
          </p:sp>
          <p:sp>
            <p:nvSpPr>
              <p:cNvPr id="53272" name="Freeform 20"/>
              <p:cNvSpPr>
                <a:spLocks/>
              </p:cNvSpPr>
              <p:nvPr/>
            </p:nvSpPr>
            <p:spPr bwMode="auto">
              <a:xfrm>
                <a:off x="4626" y="2963"/>
                <a:ext cx="30" cy="32"/>
              </a:xfrm>
              <a:custGeom>
                <a:avLst/>
                <a:gdLst>
                  <a:gd name="T0" fmla="*/ 0 w 89"/>
                  <a:gd name="T1" fmla="*/ 0 h 105"/>
                  <a:gd name="T2" fmla="*/ 0 w 89"/>
                  <a:gd name="T3" fmla="*/ 0 h 105"/>
                  <a:gd name="T4" fmla="*/ 0 w 89"/>
                  <a:gd name="T5" fmla="*/ 0 h 105"/>
                  <a:gd name="T6" fmla="*/ 0 w 89"/>
                  <a:gd name="T7" fmla="*/ 0 h 105"/>
                  <a:gd name="T8" fmla="*/ 0 w 89"/>
                  <a:gd name="T9" fmla="*/ 0 h 105"/>
                  <a:gd name="T10" fmla="*/ 0 w 89"/>
                  <a:gd name="T11" fmla="*/ 0 h 105"/>
                  <a:gd name="T12" fmla="*/ 0 w 89"/>
                  <a:gd name="T13" fmla="*/ 0 h 105"/>
                  <a:gd name="T14" fmla="*/ 0 w 89"/>
                  <a:gd name="T15" fmla="*/ 0 h 105"/>
                  <a:gd name="T16" fmla="*/ 0 w 89"/>
                  <a:gd name="T17" fmla="*/ 0 h 105"/>
                  <a:gd name="T18" fmla="*/ 0 w 89"/>
                  <a:gd name="T19" fmla="*/ 0 h 105"/>
                  <a:gd name="T20" fmla="*/ 0 w 89"/>
                  <a:gd name="T21" fmla="*/ 0 h 105"/>
                  <a:gd name="T22" fmla="*/ 0 w 89"/>
                  <a:gd name="T23" fmla="*/ 0 h 105"/>
                  <a:gd name="T24" fmla="*/ 0 w 89"/>
                  <a:gd name="T25" fmla="*/ 0 h 105"/>
                  <a:gd name="T26" fmla="*/ 0 w 89"/>
                  <a:gd name="T27" fmla="*/ 0 h 105"/>
                  <a:gd name="T28" fmla="*/ 0 w 89"/>
                  <a:gd name="T29" fmla="*/ 0 h 105"/>
                  <a:gd name="T30" fmla="*/ 0 w 89"/>
                  <a:gd name="T31" fmla="*/ 0 h 105"/>
                  <a:gd name="T32" fmla="*/ 0 w 89"/>
                  <a:gd name="T33" fmla="*/ 0 h 105"/>
                  <a:gd name="T34" fmla="*/ 0 w 89"/>
                  <a:gd name="T35" fmla="*/ 0 h 105"/>
                  <a:gd name="T36" fmla="*/ 0 w 89"/>
                  <a:gd name="T37" fmla="*/ 0 h 105"/>
                  <a:gd name="T38" fmla="*/ 0 w 89"/>
                  <a:gd name="T39" fmla="*/ 0 h 105"/>
                  <a:gd name="T40" fmla="*/ 0 w 89"/>
                  <a:gd name="T41" fmla="*/ 0 h 105"/>
                  <a:gd name="T42" fmla="*/ 0 w 89"/>
                  <a:gd name="T43" fmla="*/ 0 h 105"/>
                  <a:gd name="T44" fmla="*/ 0 w 89"/>
                  <a:gd name="T45" fmla="*/ 0 h 105"/>
                  <a:gd name="T46" fmla="*/ 0 w 89"/>
                  <a:gd name="T47" fmla="*/ 0 h 105"/>
                  <a:gd name="T48" fmla="*/ 0 w 89"/>
                  <a:gd name="T49" fmla="*/ 0 h 105"/>
                  <a:gd name="T50" fmla="*/ 0 w 89"/>
                  <a:gd name="T51" fmla="*/ 0 h 105"/>
                  <a:gd name="T52" fmla="*/ 0 w 89"/>
                  <a:gd name="T53" fmla="*/ 0 h 105"/>
                  <a:gd name="T54" fmla="*/ 0 w 89"/>
                  <a:gd name="T55" fmla="*/ 0 h 105"/>
                  <a:gd name="T56" fmla="*/ 0 w 89"/>
                  <a:gd name="T57" fmla="*/ 0 h 105"/>
                  <a:gd name="T58" fmla="*/ 0 w 89"/>
                  <a:gd name="T59" fmla="*/ 0 h 105"/>
                  <a:gd name="T60" fmla="*/ 0 w 89"/>
                  <a:gd name="T61" fmla="*/ 0 h 105"/>
                  <a:gd name="T62" fmla="*/ 0 w 89"/>
                  <a:gd name="T63" fmla="*/ 0 h 105"/>
                  <a:gd name="T64" fmla="*/ 0 w 89"/>
                  <a:gd name="T65" fmla="*/ 0 h 105"/>
                  <a:gd name="T66" fmla="*/ 0 w 89"/>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9"/>
                  <a:gd name="T103" fmla="*/ 0 h 105"/>
                  <a:gd name="T104" fmla="*/ 89 w 89"/>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9" h="105">
                    <a:moveTo>
                      <a:pt x="80" y="32"/>
                    </a:moveTo>
                    <a:lnTo>
                      <a:pt x="64" y="24"/>
                    </a:lnTo>
                    <a:lnTo>
                      <a:pt x="64" y="16"/>
                    </a:lnTo>
                    <a:lnTo>
                      <a:pt x="56" y="16"/>
                    </a:lnTo>
                    <a:lnTo>
                      <a:pt x="56" y="0"/>
                    </a:lnTo>
                    <a:lnTo>
                      <a:pt x="40" y="0"/>
                    </a:lnTo>
                    <a:lnTo>
                      <a:pt x="32" y="0"/>
                    </a:lnTo>
                    <a:lnTo>
                      <a:pt x="24" y="0"/>
                    </a:lnTo>
                    <a:lnTo>
                      <a:pt x="8" y="0"/>
                    </a:lnTo>
                    <a:lnTo>
                      <a:pt x="8" y="16"/>
                    </a:lnTo>
                    <a:lnTo>
                      <a:pt x="0" y="16"/>
                    </a:lnTo>
                    <a:lnTo>
                      <a:pt x="0" y="24"/>
                    </a:lnTo>
                    <a:lnTo>
                      <a:pt x="0" y="32"/>
                    </a:lnTo>
                    <a:lnTo>
                      <a:pt x="0" y="48"/>
                    </a:lnTo>
                    <a:lnTo>
                      <a:pt x="8" y="56"/>
                    </a:lnTo>
                    <a:lnTo>
                      <a:pt x="8" y="64"/>
                    </a:lnTo>
                    <a:lnTo>
                      <a:pt x="24" y="64"/>
                    </a:lnTo>
                    <a:lnTo>
                      <a:pt x="24" y="80"/>
                    </a:lnTo>
                    <a:lnTo>
                      <a:pt x="32" y="80"/>
                    </a:lnTo>
                    <a:lnTo>
                      <a:pt x="40" y="80"/>
                    </a:lnTo>
                    <a:lnTo>
                      <a:pt x="40" y="88"/>
                    </a:lnTo>
                    <a:lnTo>
                      <a:pt x="56" y="88"/>
                    </a:lnTo>
                    <a:lnTo>
                      <a:pt x="56" y="104"/>
                    </a:lnTo>
                    <a:lnTo>
                      <a:pt x="64" y="104"/>
                    </a:lnTo>
                    <a:lnTo>
                      <a:pt x="64" y="88"/>
                    </a:lnTo>
                    <a:lnTo>
                      <a:pt x="80" y="88"/>
                    </a:lnTo>
                    <a:lnTo>
                      <a:pt x="88" y="88"/>
                    </a:lnTo>
                    <a:lnTo>
                      <a:pt x="88" y="80"/>
                    </a:lnTo>
                    <a:lnTo>
                      <a:pt x="88" y="64"/>
                    </a:lnTo>
                    <a:lnTo>
                      <a:pt x="88" y="56"/>
                    </a:lnTo>
                    <a:lnTo>
                      <a:pt x="88" y="48"/>
                    </a:lnTo>
                    <a:lnTo>
                      <a:pt x="80" y="48"/>
                    </a:lnTo>
                    <a:lnTo>
                      <a:pt x="80" y="32"/>
                    </a:lnTo>
                    <a:lnTo>
                      <a:pt x="80" y="24"/>
                    </a:lnTo>
                  </a:path>
                </a:pathLst>
              </a:custGeom>
              <a:solidFill>
                <a:srgbClr val="00FFFF"/>
              </a:solidFill>
              <a:ln w="25400" cap="rnd">
                <a:solidFill>
                  <a:srgbClr val="000000"/>
                </a:solidFill>
                <a:round/>
                <a:headEnd/>
                <a:tailEnd/>
              </a:ln>
            </p:spPr>
            <p:txBody>
              <a:bodyPr/>
              <a:lstStyle/>
              <a:p>
                <a:endParaRPr lang="en-US" dirty="0"/>
              </a:p>
            </p:txBody>
          </p:sp>
          <p:sp>
            <p:nvSpPr>
              <p:cNvPr id="53273" name="Freeform 21"/>
              <p:cNvSpPr>
                <a:spLocks/>
              </p:cNvSpPr>
              <p:nvPr/>
            </p:nvSpPr>
            <p:spPr bwMode="auto">
              <a:xfrm>
                <a:off x="4667" y="2988"/>
                <a:ext cx="39" cy="24"/>
              </a:xfrm>
              <a:custGeom>
                <a:avLst/>
                <a:gdLst>
                  <a:gd name="T0" fmla="*/ 0 w 113"/>
                  <a:gd name="T1" fmla="*/ 0 h 81"/>
                  <a:gd name="T2" fmla="*/ 0 w 113"/>
                  <a:gd name="T3" fmla="*/ 0 h 81"/>
                  <a:gd name="T4" fmla="*/ 0 w 113"/>
                  <a:gd name="T5" fmla="*/ 0 h 81"/>
                  <a:gd name="T6" fmla="*/ 0 w 113"/>
                  <a:gd name="T7" fmla="*/ 0 h 81"/>
                  <a:gd name="T8" fmla="*/ 0 w 113"/>
                  <a:gd name="T9" fmla="*/ 0 h 81"/>
                  <a:gd name="T10" fmla="*/ 0 w 113"/>
                  <a:gd name="T11" fmla="*/ 0 h 81"/>
                  <a:gd name="T12" fmla="*/ 0 w 113"/>
                  <a:gd name="T13" fmla="*/ 0 h 81"/>
                  <a:gd name="T14" fmla="*/ 0 w 113"/>
                  <a:gd name="T15" fmla="*/ 0 h 81"/>
                  <a:gd name="T16" fmla="*/ 0 w 113"/>
                  <a:gd name="T17" fmla="*/ 0 h 81"/>
                  <a:gd name="T18" fmla="*/ 0 w 113"/>
                  <a:gd name="T19" fmla="*/ 0 h 81"/>
                  <a:gd name="T20" fmla="*/ 0 w 113"/>
                  <a:gd name="T21" fmla="*/ 0 h 81"/>
                  <a:gd name="T22" fmla="*/ 0 w 113"/>
                  <a:gd name="T23" fmla="*/ 0 h 81"/>
                  <a:gd name="T24" fmla="*/ 0 w 113"/>
                  <a:gd name="T25" fmla="*/ 0 h 81"/>
                  <a:gd name="T26" fmla="*/ 0 w 113"/>
                  <a:gd name="T27" fmla="*/ 0 h 81"/>
                  <a:gd name="T28" fmla="*/ 0 w 113"/>
                  <a:gd name="T29" fmla="*/ 0 h 81"/>
                  <a:gd name="T30" fmla="*/ 0 w 113"/>
                  <a:gd name="T31" fmla="*/ 0 h 81"/>
                  <a:gd name="T32" fmla="*/ 0 w 113"/>
                  <a:gd name="T33" fmla="*/ 0 h 81"/>
                  <a:gd name="T34" fmla="*/ 0 w 113"/>
                  <a:gd name="T35" fmla="*/ 0 h 81"/>
                  <a:gd name="T36" fmla="*/ 0 w 113"/>
                  <a:gd name="T37" fmla="*/ 0 h 81"/>
                  <a:gd name="T38" fmla="*/ 0 w 113"/>
                  <a:gd name="T39" fmla="*/ 0 h 81"/>
                  <a:gd name="T40" fmla="*/ 0 w 113"/>
                  <a:gd name="T41" fmla="*/ 0 h 81"/>
                  <a:gd name="T42" fmla="*/ 0 w 113"/>
                  <a:gd name="T43" fmla="*/ 0 h 81"/>
                  <a:gd name="T44" fmla="*/ 0 w 113"/>
                  <a:gd name="T45" fmla="*/ 0 h 81"/>
                  <a:gd name="T46" fmla="*/ 0 w 113"/>
                  <a:gd name="T47" fmla="*/ 0 h 81"/>
                  <a:gd name="T48" fmla="*/ 0 w 113"/>
                  <a:gd name="T49" fmla="*/ 0 h 81"/>
                  <a:gd name="T50" fmla="*/ 0 w 113"/>
                  <a:gd name="T51" fmla="*/ 0 h 81"/>
                  <a:gd name="T52" fmla="*/ 0 w 113"/>
                  <a:gd name="T53" fmla="*/ 0 h 81"/>
                  <a:gd name="T54" fmla="*/ 0 w 113"/>
                  <a:gd name="T55" fmla="*/ 0 h 81"/>
                  <a:gd name="T56" fmla="*/ 0 w 113"/>
                  <a:gd name="T57" fmla="*/ 0 h 81"/>
                  <a:gd name="T58" fmla="*/ 0 w 113"/>
                  <a:gd name="T59" fmla="*/ 0 h 81"/>
                  <a:gd name="T60" fmla="*/ 0 w 113"/>
                  <a:gd name="T61" fmla="*/ 0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3"/>
                  <a:gd name="T94" fmla="*/ 0 h 81"/>
                  <a:gd name="T95" fmla="*/ 113 w 113"/>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3" h="81">
                    <a:moveTo>
                      <a:pt x="104" y="24"/>
                    </a:moveTo>
                    <a:lnTo>
                      <a:pt x="80" y="8"/>
                    </a:lnTo>
                    <a:lnTo>
                      <a:pt x="64" y="8"/>
                    </a:lnTo>
                    <a:lnTo>
                      <a:pt x="56" y="8"/>
                    </a:lnTo>
                    <a:lnTo>
                      <a:pt x="56" y="0"/>
                    </a:lnTo>
                    <a:lnTo>
                      <a:pt x="48" y="0"/>
                    </a:lnTo>
                    <a:lnTo>
                      <a:pt x="32" y="0"/>
                    </a:lnTo>
                    <a:lnTo>
                      <a:pt x="24" y="8"/>
                    </a:lnTo>
                    <a:lnTo>
                      <a:pt x="16" y="8"/>
                    </a:lnTo>
                    <a:lnTo>
                      <a:pt x="16" y="24"/>
                    </a:lnTo>
                    <a:lnTo>
                      <a:pt x="0" y="24"/>
                    </a:lnTo>
                    <a:lnTo>
                      <a:pt x="0" y="32"/>
                    </a:lnTo>
                    <a:lnTo>
                      <a:pt x="16" y="32"/>
                    </a:lnTo>
                    <a:lnTo>
                      <a:pt x="16" y="40"/>
                    </a:lnTo>
                    <a:lnTo>
                      <a:pt x="24" y="40"/>
                    </a:lnTo>
                    <a:lnTo>
                      <a:pt x="32" y="40"/>
                    </a:lnTo>
                    <a:lnTo>
                      <a:pt x="32" y="56"/>
                    </a:lnTo>
                    <a:lnTo>
                      <a:pt x="48" y="56"/>
                    </a:lnTo>
                    <a:lnTo>
                      <a:pt x="56" y="56"/>
                    </a:lnTo>
                    <a:lnTo>
                      <a:pt x="56" y="64"/>
                    </a:lnTo>
                    <a:lnTo>
                      <a:pt x="64" y="64"/>
                    </a:lnTo>
                    <a:lnTo>
                      <a:pt x="80" y="80"/>
                    </a:lnTo>
                    <a:lnTo>
                      <a:pt x="88" y="80"/>
                    </a:lnTo>
                    <a:lnTo>
                      <a:pt x="104" y="80"/>
                    </a:lnTo>
                    <a:lnTo>
                      <a:pt x="104" y="64"/>
                    </a:lnTo>
                    <a:lnTo>
                      <a:pt x="112" y="64"/>
                    </a:lnTo>
                    <a:lnTo>
                      <a:pt x="112" y="56"/>
                    </a:lnTo>
                    <a:lnTo>
                      <a:pt x="104" y="56"/>
                    </a:lnTo>
                    <a:lnTo>
                      <a:pt x="104" y="40"/>
                    </a:lnTo>
                    <a:lnTo>
                      <a:pt x="104" y="32"/>
                    </a:lnTo>
                    <a:lnTo>
                      <a:pt x="104" y="24"/>
                    </a:lnTo>
                  </a:path>
                </a:pathLst>
              </a:custGeom>
              <a:solidFill>
                <a:srgbClr val="00FFFF"/>
              </a:solidFill>
              <a:ln w="25400" cap="rnd">
                <a:solidFill>
                  <a:srgbClr val="000000"/>
                </a:solidFill>
                <a:round/>
                <a:headEnd/>
                <a:tailEnd/>
              </a:ln>
            </p:spPr>
            <p:txBody>
              <a:bodyPr/>
              <a:lstStyle/>
              <a:p>
                <a:endParaRPr lang="en-US" dirty="0"/>
              </a:p>
            </p:txBody>
          </p:sp>
          <p:sp>
            <p:nvSpPr>
              <p:cNvPr id="53274" name="Freeform 22"/>
              <p:cNvSpPr>
                <a:spLocks/>
              </p:cNvSpPr>
              <p:nvPr/>
            </p:nvSpPr>
            <p:spPr bwMode="auto">
              <a:xfrm>
                <a:off x="4805" y="3156"/>
                <a:ext cx="72" cy="27"/>
              </a:xfrm>
              <a:custGeom>
                <a:avLst/>
                <a:gdLst>
                  <a:gd name="T0" fmla="*/ 0 w 209"/>
                  <a:gd name="T1" fmla="*/ 0 h 89"/>
                  <a:gd name="T2" fmla="*/ 0 w 209"/>
                  <a:gd name="T3" fmla="*/ 0 h 89"/>
                  <a:gd name="T4" fmla="*/ 0 w 209"/>
                  <a:gd name="T5" fmla="*/ 0 h 89"/>
                  <a:gd name="T6" fmla="*/ 0 w 209"/>
                  <a:gd name="T7" fmla="*/ 0 h 89"/>
                  <a:gd name="T8" fmla="*/ 0 w 209"/>
                  <a:gd name="T9" fmla="*/ 0 h 89"/>
                  <a:gd name="T10" fmla="*/ 0 w 209"/>
                  <a:gd name="T11" fmla="*/ 0 h 89"/>
                  <a:gd name="T12" fmla="*/ 0 w 209"/>
                  <a:gd name="T13" fmla="*/ 0 h 89"/>
                  <a:gd name="T14" fmla="*/ 0 w 209"/>
                  <a:gd name="T15" fmla="*/ 0 h 89"/>
                  <a:gd name="T16" fmla="*/ 0 w 209"/>
                  <a:gd name="T17" fmla="*/ 0 h 89"/>
                  <a:gd name="T18" fmla="*/ 0 w 209"/>
                  <a:gd name="T19" fmla="*/ 0 h 89"/>
                  <a:gd name="T20" fmla="*/ 0 w 209"/>
                  <a:gd name="T21" fmla="*/ 0 h 89"/>
                  <a:gd name="T22" fmla="*/ 0 w 209"/>
                  <a:gd name="T23" fmla="*/ 0 h 89"/>
                  <a:gd name="T24" fmla="*/ 0 w 209"/>
                  <a:gd name="T25" fmla="*/ 0 h 89"/>
                  <a:gd name="T26" fmla="*/ 0 w 209"/>
                  <a:gd name="T27" fmla="*/ 0 h 89"/>
                  <a:gd name="T28" fmla="*/ 0 w 209"/>
                  <a:gd name="T29" fmla="*/ 0 h 89"/>
                  <a:gd name="T30" fmla="*/ 0 w 209"/>
                  <a:gd name="T31" fmla="*/ 0 h 89"/>
                  <a:gd name="T32" fmla="*/ 0 w 209"/>
                  <a:gd name="T33" fmla="*/ 0 h 89"/>
                  <a:gd name="T34" fmla="*/ 0 w 209"/>
                  <a:gd name="T35" fmla="*/ 0 h 89"/>
                  <a:gd name="T36" fmla="*/ 0 w 209"/>
                  <a:gd name="T37" fmla="*/ 0 h 89"/>
                  <a:gd name="T38" fmla="*/ 0 w 209"/>
                  <a:gd name="T39" fmla="*/ 0 h 89"/>
                  <a:gd name="T40" fmla="*/ 0 w 209"/>
                  <a:gd name="T41" fmla="*/ 0 h 89"/>
                  <a:gd name="T42" fmla="*/ 0 w 209"/>
                  <a:gd name="T43" fmla="*/ 0 h 89"/>
                  <a:gd name="T44" fmla="*/ 0 w 209"/>
                  <a:gd name="T45" fmla="*/ 0 h 89"/>
                  <a:gd name="T46" fmla="*/ 0 w 209"/>
                  <a:gd name="T47" fmla="*/ 0 h 89"/>
                  <a:gd name="T48" fmla="*/ 0 w 209"/>
                  <a:gd name="T49" fmla="*/ 0 h 89"/>
                  <a:gd name="T50" fmla="*/ 0 w 209"/>
                  <a:gd name="T51" fmla="*/ 0 h 89"/>
                  <a:gd name="T52" fmla="*/ 0 w 209"/>
                  <a:gd name="T53" fmla="*/ 0 h 89"/>
                  <a:gd name="T54" fmla="*/ 0 w 209"/>
                  <a:gd name="T55" fmla="*/ 0 h 89"/>
                  <a:gd name="T56" fmla="*/ 0 w 209"/>
                  <a:gd name="T57" fmla="*/ 0 h 89"/>
                  <a:gd name="T58" fmla="*/ 0 w 209"/>
                  <a:gd name="T59" fmla="*/ 0 h 89"/>
                  <a:gd name="T60" fmla="*/ 0 w 209"/>
                  <a:gd name="T61" fmla="*/ 0 h 89"/>
                  <a:gd name="T62" fmla="*/ 0 w 209"/>
                  <a:gd name="T63" fmla="*/ 0 h 89"/>
                  <a:gd name="T64" fmla="*/ 0 w 209"/>
                  <a:gd name="T65" fmla="*/ 0 h 89"/>
                  <a:gd name="T66" fmla="*/ 0 w 209"/>
                  <a:gd name="T67" fmla="*/ 0 h 89"/>
                  <a:gd name="T68" fmla="*/ 0 w 209"/>
                  <a:gd name="T69" fmla="*/ 0 h 89"/>
                  <a:gd name="T70" fmla="*/ 0 w 209"/>
                  <a:gd name="T71" fmla="*/ 0 h 89"/>
                  <a:gd name="T72" fmla="*/ 0 w 209"/>
                  <a:gd name="T73" fmla="*/ 0 h 89"/>
                  <a:gd name="T74" fmla="*/ 0 w 209"/>
                  <a:gd name="T75" fmla="*/ 0 h 89"/>
                  <a:gd name="T76" fmla="*/ 0 w 209"/>
                  <a:gd name="T77" fmla="*/ 0 h 89"/>
                  <a:gd name="T78" fmla="*/ 0 w 209"/>
                  <a:gd name="T79" fmla="*/ 0 h 89"/>
                  <a:gd name="T80" fmla="*/ 0 w 209"/>
                  <a:gd name="T81" fmla="*/ 0 h 89"/>
                  <a:gd name="T82" fmla="*/ 0 w 209"/>
                  <a:gd name="T83" fmla="*/ 0 h 89"/>
                  <a:gd name="T84" fmla="*/ 0 w 209"/>
                  <a:gd name="T85" fmla="*/ 0 h 89"/>
                  <a:gd name="T86" fmla="*/ 0 w 209"/>
                  <a:gd name="T87" fmla="*/ 0 h 89"/>
                  <a:gd name="T88" fmla="*/ 0 w 209"/>
                  <a:gd name="T89" fmla="*/ 0 h 89"/>
                  <a:gd name="T90" fmla="*/ 0 w 209"/>
                  <a:gd name="T91" fmla="*/ 0 h 89"/>
                  <a:gd name="T92" fmla="*/ 0 w 209"/>
                  <a:gd name="T93" fmla="*/ 0 h 89"/>
                  <a:gd name="T94" fmla="*/ 0 w 209"/>
                  <a:gd name="T95" fmla="*/ 0 h 89"/>
                  <a:gd name="T96" fmla="*/ 0 w 209"/>
                  <a:gd name="T97" fmla="*/ 0 h 89"/>
                  <a:gd name="T98" fmla="*/ 0 w 209"/>
                  <a:gd name="T99" fmla="*/ 0 h 89"/>
                  <a:gd name="T100" fmla="*/ 0 w 209"/>
                  <a:gd name="T101" fmla="*/ 0 h 89"/>
                  <a:gd name="T102" fmla="*/ 0 w 209"/>
                  <a:gd name="T103" fmla="*/ 0 h 89"/>
                  <a:gd name="T104" fmla="*/ 0 w 209"/>
                  <a:gd name="T105" fmla="*/ 0 h 89"/>
                  <a:gd name="T106" fmla="*/ 0 w 209"/>
                  <a:gd name="T107" fmla="*/ 0 h 89"/>
                  <a:gd name="T108" fmla="*/ 0 w 209"/>
                  <a:gd name="T109" fmla="*/ 0 h 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89"/>
                  <a:gd name="T167" fmla="*/ 209 w 209"/>
                  <a:gd name="T168" fmla="*/ 89 h 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89">
                    <a:moveTo>
                      <a:pt x="144" y="0"/>
                    </a:moveTo>
                    <a:lnTo>
                      <a:pt x="128" y="0"/>
                    </a:lnTo>
                    <a:lnTo>
                      <a:pt x="120" y="0"/>
                    </a:lnTo>
                    <a:lnTo>
                      <a:pt x="112" y="0"/>
                    </a:lnTo>
                    <a:lnTo>
                      <a:pt x="96" y="0"/>
                    </a:lnTo>
                    <a:lnTo>
                      <a:pt x="88" y="0"/>
                    </a:lnTo>
                    <a:lnTo>
                      <a:pt x="80" y="0"/>
                    </a:lnTo>
                    <a:lnTo>
                      <a:pt x="64" y="0"/>
                    </a:lnTo>
                    <a:lnTo>
                      <a:pt x="56" y="0"/>
                    </a:lnTo>
                    <a:lnTo>
                      <a:pt x="40" y="0"/>
                    </a:lnTo>
                    <a:lnTo>
                      <a:pt x="32" y="0"/>
                    </a:lnTo>
                    <a:lnTo>
                      <a:pt x="24" y="0"/>
                    </a:lnTo>
                    <a:lnTo>
                      <a:pt x="8" y="0"/>
                    </a:lnTo>
                    <a:lnTo>
                      <a:pt x="0" y="0"/>
                    </a:lnTo>
                    <a:lnTo>
                      <a:pt x="0" y="16"/>
                    </a:lnTo>
                    <a:lnTo>
                      <a:pt x="0" y="24"/>
                    </a:lnTo>
                    <a:lnTo>
                      <a:pt x="0" y="40"/>
                    </a:lnTo>
                    <a:lnTo>
                      <a:pt x="0" y="48"/>
                    </a:lnTo>
                    <a:lnTo>
                      <a:pt x="8" y="48"/>
                    </a:lnTo>
                    <a:lnTo>
                      <a:pt x="24" y="48"/>
                    </a:lnTo>
                    <a:lnTo>
                      <a:pt x="32" y="48"/>
                    </a:lnTo>
                    <a:lnTo>
                      <a:pt x="40" y="48"/>
                    </a:lnTo>
                    <a:lnTo>
                      <a:pt x="40" y="40"/>
                    </a:lnTo>
                    <a:lnTo>
                      <a:pt x="56" y="40"/>
                    </a:lnTo>
                    <a:lnTo>
                      <a:pt x="64" y="48"/>
                    </a:lnTo>
                    <a:lnTo>
                      <a:pt x="80" y="48"/>
                    </a:lnTo>
                    <a:lnTo>
                      <a:pt x="88" y="48"/>
                    </a:lnTo>
                    <a:lnTo>
                      <a:pt x="96" y="48"/>
                    </a:lnTo>
                    <a:lnTo>
                      <a:pt x="112" y="48"/>
                    </a:lnTo>
                    <a:lnTo>
                      <a:pt x="120" y="48"/>
                    </a:lnTo>
                    <a:lnTo>
                      <a:pt x="128" y="48"/>
                    </a:lnTo>
                    <a:lnTo>
                      <a:pt x="128" y="56"/>
                    </a:lnTo>
                    <a:lnTo>
                      <a:pt x="144" y="56"/>
                    </a:lnTo>
                    <a:lnTo>
                      <a:pt x="144" y="72"/>
                    </a:lnTo>
                    <a:lnTo>
                      <a:pt x="152" y="80"/>
                    </a:lnTo>
                    <a:lnTo>
                      <a:pt x="152" y="88"/>
                    </a:lnTo>
                    <a:lnTo>
                      <a:pt x="168" y="88"/>
                    </a:lnTo>
                    <a:lnTo>
                      <a:pt x="176" y="80"/>
                    </a:lnTo>
                    <a:lnTo>
                      <a:pt x="184" y="80"/>
                    </a:lnTo>
                    <a:lnTo>
                      <a:pt x="200" y="80"/>
                    </a:lnTo>
                    <a:lnTo>
                      <a:pt x="208" y="80"/>
                    </a:lnTo>
                    <a:lnTo>
                      <a:pt x="208" y="72"/>
                    </a:lnTo>
                    <a:lnTo>
                      <a:pt x="208" y="56"/>
                    </a:lnTo>
                    <a:lnTo>
                      <a:pt x="208" y="48"/>
                    </a:lnTo>
                    <a:lnTo>
                      <a:pt x="208" y="40"/>
                    </a:lnTo>
                    <a:lnTo>
                      <a:pt x="200" y="40"/>
                    </a:lnTo>
                    <a:lnTo>
                      <a:pt x="200" y="24"/>
                    </a:lnTo>
                    <a:lnTo>
                      <a:pt x="184" y="24"/>
                    </a:lnTo>
                    <a:lnTo>
                      <a:pt x="184" y="16"/>
                    </a:lnTo>
                    <a:lnTo>
                      <a:pt x="176" y="16"/>
                    </a:lnTo>
                    <a:lnTo>
                      <a:pt x="168" y="16"/>
                    </a:lnTo>
                    <a:lnTo>
                      <a:pt x="152" y="16"/>
                    </a:lnTo>
                    <a:lnTo>
                      <a:pt x="144" y="16"/>
                    </a:lnTo>
                    <a:lnTo>
                      <a:pt x="144" y="0"/>
                    </a:lnTo>
                    <a:lnTo>
                      <a:pt x="128" y="0"/>
                    </a:lnTo>
                  </a:path>
                </a:pathLst>
              </a:custGeom>
              <a:solidFill>
                <a:srgbClr val="00AA50"/>
              </a:solidFill>
              <a:ln w="25400" cap="rnd">
                <a:solidFill>
                  <a:srgbClr val="000000"/>
                </a:solidFill>
                <a:round/>
                <a:headEnd/>
                <a:tailEnd/>
              </a:ln>
            </p:spPr>
            <p:txBody>
              <a:bodyPr/>
              <a:lstStyle/>
              <a:p>
                <a:endParaRPr lang="en-US" dirty="0"/>
              </a:p>
            </p:txBody>
          </p:sp>
        </p:grpSp>
        <p:pic>
          <p:nvPicPr>
            <p:cNvPr id="53256" name="Picture 23"/>
            <p:cNvPicPr>
              <a:picLocks noChangeAspect="1" noChangeArrowheads="1"/>
            </p:cNvPicPr>
            <p:nvPr/>
          </p:nvPicPr>
          <p:blipFill>
            <a:blip r:embed="rId6"/>
            <a:srcRect/>
            <a:stretch>
              <a:fillRect/>
            </a:stretch>
          </p:blipFill>
          <p:spPr bwMode="auto">
            <a:xfrm>
              <a:off x="2064" y="1248"/>
              <a:ext cx="1410" cy="1824"/>
            </a:xfrm>
            <a:prstGeom prst="rect">
              <a:avLst/>
            </a:prstGeom>
            <a:noFill/>
            <a:ln w="9525">
              <a:noFill/>
              <a:miter lim="800000"/>
              <a:headEnd/>
              <a:tailEnd/>
            </a:ln>
          </p:spPr>
        </p:pic>
      </p:grpSp>
      <p:pic>
        <p:nvPicPr>
          <p:cNvPr id="2" name="Picture 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7491" t="1700" r="15217" b="8237"/>
          <a:stretch/>
        </p:blipFill>
        <p:spPr>
          <a:xfrm>
            <a:off x="2824029" y="1629041"/>
            <a:ext cx="3449052" cy="4616116"/>
          </a:xfrm>
          <a:prstGeom prst="rect">
            <a:avLst/>
          </a:prstGeom>
        </p:spPr>
      </p:pic>
    </p:spTree>
  </p:cSld>
  <p:clrMapOvr>
    <a:masterClrMapping/>
  </p:clrMapOvr>
  <p:transition spd="med" advTm="2147483640">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450769" y="1843767"/>
            <a:ext cx="8229600" cy="1694592"/>
          </a:xfrm>
        </p:spPr>
        <p:txBody>
          <a:bodyPr/>
          <a:lstStyle/>
          <a:p>
            <a:pPr>
              <a:defRPr/>
            </a:pPr>
            <a:r>
              <a:rPr lang="en-US" sz="5400" b="0" dirty="0" smtClean="0">
                <a:effectLst>
                  <a:outerShdw blurRad="38100" dist="38100" dir="2700000" algn="tl">
                    <a:srgbClr val="000000">
                      <a:alpha val="43137"/>
                    </a:srgbClr>
                  </a:outerShdw>
                </a:effectLst>
                <a:cs typeface="+mj-cs"/>
              </a:rPr>
              <a:t>Why is Location Important?  </a:t>
            </a:r>
          </a:p>
        </p:txBody>
      </p:sp>
      <p:grpSp>
        <p:nvGrpSpPr>
          <p:cNvPr id="9" name="Group 8"/>
          <p:cNvGrpSpPr/>
          <p:nvPr/>
        </p:nvGrpSpPr>
        <p:grpSpPr>
          <a:xfrm>
            <a:off x="255588" y="5922498"/>
            <a:ext cx="8664575" cy="760877"/>
            <a:chOff x="255588" y="5922498"/>
            <a:chExt cx="8664575" cy="760877"/>
          </a:xfrm>
        </p:grpSpPr>
        <p:grpSp>
          <p:nvGrpSpPr>
            <p:cNvPr id="22531" name="Group 4"/>
            <p:cNvGrpSpPr>
              <a:grpSpLocks/>
            </p:cNvGrpSpPr>
            <p:nvPr/>
          </p:nvGrpSpPr>
          <p:grpSpPr bwMode="auto">
            <a:xfrm>
              <a:off x="255588" y="6370638"/>
              <a:ext cx="8664575" cy="312737"/>
              <a:chOff x="212725" y="152400"/>
              <a:chExt cx="8664575" cy="312738"/>
            </a:xfrm>
          </p:grpSpPr>
          <p:pic>
            <p:nvPicPr>
              <p:cNvPr id="2253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22534" name="Picture 7" descr="wwwgisdaycom.png"/>
              <p:cNvPicPr>
                <a:picLocks noChangeAspect="1"/>
              </p:cNvPicPr>
              <p:nvPr/>
            </p:nvPicPr>
            <p:blipFill>
              <a:blip r:embed="rId4"/>
              <a:srcRect/>
              <a:stretch>
                <a:fillRect/>
              </a:stretch>
            </p:blipFill>
            <p:spPr bwMode="auto">
              <a:xfrm>
                <a:off x="7072313" y="179388"/>
                <a:ext cx="1804987" cy="285750"/>
              </a:xfrm>
              <a:prstGeom prst="rect">
                <a:avLst/>
              </a:prstGeom>
              <a:noFill/>
              <a:ln w="9525">
                <a:noFill/>
                <a:miter lim="800000"/>
                <a:headEnd/>
                <a:tailEnd/>
              </a:ln>
            </p:spPr>
          </p:pic>
        </p:grpSp>
        <p:pic>
          <p:nvPicPr>
            <p:cNvPr id="8" name="Picture 6" descr="GISDayLogo_sRGB_sm.png"/>
            <p:cNvPicPr>
              <a:picLocks noChangeAspect="1"/>
            </p:cNvPicPr>
            <p:nvPr/>
          </p:nvPicPr>
          <p:blipFill>
            <a:blip r:embed="rId5"/>
            <a:srcRect/>
            <a:stretch>
              <a:fillRect/>
            </a:stretch>
          </p:blipFill>
          <p:spPr bwMode="auto">
            <a:xfrm>
              <a:off x="7838622" y="5922498"/>
              <a:ext cx="1024024" cy="507097"/>
            </a:xfrm>
            <a:prstGeom prst="rect">
              <a:avLst/>
            </a:prstGeom>
            <a:noFill/>
            <a:ln w="9525">
              <a:noFill/>
              <a:miter lim="800000"/>
              <a:headEnd/>
              <a:tailEnd/>
            </a:ln>
          </p:spPr>
        </p:pic>
      </p:grpSp>
    </p:spTree>
    <p:extLst>
      <p:ext uri="{BB962C8B-B14F-4D97-AF65-F5344CB8AC3E}">
        <p14:creationId xmlns:p14="http://schemas.microsoft.com/office/powerpoint/2010/main" val="4060443645"/>
      </p:ext>
    </p:extLst>
  </p:cSld>
  <p:clrMapOvr>
    <a:masterClrMapping/>
  </p:clrMapOvr>
  <p:transition spd="med" advTm="214748364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180421" y="413466"/>
            <a:ext cx="8229600" cy="771305"/>
          </a:xfrm>
        </p:spPr>
        <p:txBody>
          <a:bodyPr/>
          <a:lstStyle/>
          <a:p>
            <a:pPr>
              <a:defRPr/>
            </a:pPr>
            <a:r>
              <a:rPr lang="en-US" sz="4800" b="0" dirty="0" smtClean="0">
                <a:effectLst>
                  <a:outerShdw blurRad="38100" dist="38100" dir="2700000" algn="tl">
                    <a:srgbClr val="000000">
                      <a:alpha val="43137"/>
                    </a:srgbClr>
                  </a:outerShdw>
                </a:effectLst>
                <a:cs typeface="+mj-cs"/>
              </a:rPr>
              <a:t>The Importance of Location!  </a:t>
            </a:r>
          </a:p>
        </p:txBody>
      </p:sp>
      <p:grpSp>
        <p:nvGrpSpPr>
          <p:cNvPr id="9" name="Group 8"/>
          <p:cNvGrpSpPr/>
          <p:nvPr/>
        </p:nvGrpSpPr>
        <p:grpSpPr>
          <a:xfrm>
            <a:off x="255588" y="5922498"/>
            <a:ext cx="8664575" cy="760877"/>
            <a:chOff x="255588" y="5922498"/>
            <a:chExt cx="8664575" cy="760877"/>
          </a:xfrm>
        </p:grpSpPr>
        <p:grpSp>
          <p:nvGrpSpPr>
            <p:cNvPr id="22531" name="Group 4"/>
            <p:cNvGrpSpPr>
              <a:grpSpLocks/>
            </p:cNvGrpSpPr>
            <p:nvPr/>
          </p:nvGrpSpPr>
          <p:grpSpPr bwMode="auto">
            <a:xfrm>
              <a:off x="255588" y="6370638"/>
              <a:ext cx="8664575" cy="312737"/>
              <a:chOff x="212725" y="152400"/>
              <a:chExt cx="8664575" cy="312738"/>
            </a:xfrm>
          </p:grpSpPr>
          <p:pic>
            <p:nvPicPr>
              <p:cNvPr id="2253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22534" name="Picture 7" descr="wwwgisdaycom.png"/>
              <p:cNvPicPr>
                <a:picLocks noChangeAspect="1"/>
              </p:cNvPicPr>
              <p:nvPr/>
            </p:nvPicPr>
            <p:blipFill>
              <a:blip r:embed="rId4"/>
              <a:srcRect/>
              <a:stretch>
                <a:fillRect/>
              </a:stretch>
            </p:blipFill>
            <p:spPr bwMode="auto">
              <a:xfrm>
                <a:off x="7072313" y="179388"/>
                <a:ext cx="1804987" cy="285750"/>
              </a:xfrm>
              <a:prstGeom prst="rect">
                <a:avLst/>
              </a:prstGeom>
              <a:noFill/>
              <a:ln w="9525">
                <a:noFill/>
                <a:miter lim="800000"/>
                <a:headEnd/>
                <a:tailEnd/>
              </a:ln>
            </p:spPr>
          </p:pic>
        </p:grpSp>
        <p:pic>
          <p:nvPicPr>
            <p:cNvPr id="8" name="Picture 6" descr="GISDayLogo_sRGB_sm.png"/>
            <p:cNvPicPr>
              <a:picLocks noChangeAspect="1"/>
            </p:cNvPicPr>
            <p:nvPr/>
          </p:nvPicPr>
          <p:blipFill>
            <a:blip r:embed="rId5"/>
            <a:srcRect/>
            <a:stretch>
              <a:fillRect/>
            </a:stretch>
          </p:blipFill>
          <p:spPr bwMode="auto">
            <a:xfrm>
              <a:off x="7838622" y="5922498"/>
              <a:ext cx="1024024" cy="507097"/>
            </a:xfrm>
            <a:prstGeom prst="rect">
              <a:avLst/>
            </a:prstGeom>
            <a:noFill/>
            <a:ln w="9525">
              <a:noFill/>
              <a:miter lim="800000"/>
              <a:headEnd/>
              <a:tailEnd/>
            </a:ln>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08088">
            <a:off x="628150" y="1671214"/>
            <a:ext cx="1667289" cy="137273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5510" t="16279" r="2858" b="12417"/>
          <a:stretch/>
        </p:blipFill>
        <p:spPr>
          <a:xfrm rot="534023">
            <a:off x="1157428" y="4326697"/>
            <a:ext cx="1882827" cy="109887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03857">
            <a:off x="2949819" y="2581611"/>
            <a:ext cx="1546753" cy="10087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t="7385"/>
          <a:stretch/>
        </p:blipFill>
        <p:spPr>
          <a:xfrm rot="20660184">
            <a:off x="3770610" y="4639153"/>
            <a:ext cx="1602779" cy="98284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19463" t="4384" r="22103" b="2120"/>
          <a:stretch/>
        </p:blipFill>
        <p:spPr>
          <a:xfrm rot="811934">
            <a:off x="5224003" y="1778248"/>
            <a:ext cx="1208599" cy="193375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3576" b="5113"/>
          <a:stretch/>
        </p:blipFill>
        <p:spPr>
          <a:xfrm rot="1017537">
            <a:off x="6055647" y="4529204"/>
            <a:ext cx="1659657" cy="113052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4562" y="3429000"/>
            <a:ext cx="1259249" cy="138379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8076" b="17750"/>
          <a:stretch/>
        </p:blipFill>
        <p:spPr>
          <a:xfrm rot="20027801">
            <a:off x="7170645" y="1648189"/>
            <a:ext cx="1492727" cy="957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084157"/>
      </p:ext>
    </p:extLst>
  </p:cSld>
  <p:clrMapOvr>
    <a:masterClrMapping/>
  </p:clrMapOvr>
  <p:transition spd="med" advTm="21474836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132714" y="413466"/>
            <a:ext cx="8876116" cy="771305"/>
          </a:xfrm>
        </p:spPr>
        <p:txBody>
          <a:bodyPr/>
          <a:lstStyle/>
          <a:p>
            <a:pPr>
              <a:defRPr/>
            </a:pPr>
            <a:r>
              <a:rPr lang="en-US" sz="4800" b="0" dirty="0" smtClean="0">
                <a:effectLst>
                  <a:outerShdw blurRad="38100" dist="38100" dir="2700000" algn="tl">
                    <a:srgbClr val="000000">
                      <a:alpha val="43137"/>
                    </a:srgbClr>
                  </a:outerShdw>
                </a:effectLst>
                <a:cs typeface="+mj-cs"/>
              </a:rPr>
              <a:t>The </a:t>
            </a:r>
            <a:r>
              <a:rPr lang="en-US" sz="4800" b="0" dirty="0" smtClean="0">
                <a:effectLst>
                  <a:outerShdw blurRad="38100" dist="38100" dir="2700000" algn="tl">
                    <a:srgbClr val="000000">
                      <a:alpha val="43137"/>
                    </a:srgbClr>
                  </a:outerShdw>
                </a:effectLst>
                <a:cs typeface="+mj-cs"/>
              </a:rPr>
              <a:t>Life and Death </a:t>
            </a:r>
            <a:r>
              <a:rPr lang="en-US" sz="4800" b="0" dirty="0" smtClean="0">
                <a:effectLst>
                  <a:outerShdw blurRad="38100" dist="38100" dir="2700000" algn="tl">
                    <a:srgbClr val="000000">
                      <a:alpha val="43137"/>
                    </a:srgbClr>
                  </a:outerShdw>
                </a:effectLst>
                <a:cs typeface="+mj-cs"/>
              </a:rPr>
              <a:t>of </a:t>
            </a:r>
            <a:r>
              <a:rPr lang="en-US" sz="4800" b="0" dirty="0" smtClean="0">
                <a:effectLst>
                  <a:outerShdw blurRad="38100" dist="38100" dir="2700000" algn="tl">
                    <a:srgbClr val="000000">
                      <a:alpha val="43137"/>
                    </a:srgbClr>
                  </a:outerShdw>
                </a:effectLst>
                <a:cs typeface="+mj-cs"/>
              </a:rPr>
              <a:t>Location!  </a:t>
            </a:r>
          </a:p>
        </p:txBody>
      </p:sp>
      <p:grpSp>
        <p:nvGrpSpPr>
          <p:cNvPr id="9" name="Group 8"/>
          <p:cNvGrpSpPr/>
          <p:nvPr/>
        </p:nvGrpSpPr>
        <p:grpSpPr>
          <a:xfrm>
            <a:off x="255588" y="5922498"/>
            <a:ext cx="8664575" cy="760877"/>
            <a:chOff x="255588" y="5922498"/>
            <a:chExt cx="8664575" cy="760877"/>
          </a:xfrm>
        </p:grpSpPr>
        <p:grpSp>
          <p:nvGrpSpPr>
            <p:cNvPr id="22531" name="Group 4"/>
            <p:cNvGrpSpPr>
              <a:grpSpLocks/>
            </p:cNvGrpSpPr>
            <p:nvPr/>
          </p:nvGrpSpPr>
          <p:grpSpPr bwMode="auto">
            <a:xfrm>
              <a:off x="255588" y="6370638"/>
              <a:ext cx="8664575" cy="312737"/>
              <a:chOff x="212725" y="152400"/>
              <a:chExt cx="8664575" cy="312738"/>
            </a:xfrm>
          </p:grpSpPr>
          <p:pic>
            <p:nvPicPr>
              <p:cNvPr id="2253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22534" name="Picture 7" descr="wwwgisdaycom.png"/>
              <p:cNvPicPr>
                <a:picLocks noChangeAspect="1"/>
              </p:cNvPicPr>
              <p:nvPr/>
            </p:nvPicPr>
            <p:blipFill>
              <a:blip r:embed="rId4"/>
              <a:srcRect/>
              <a:stretch>
                <a:fillRect/>
              </a:stretch>
            </p:blipFill>
            <p:spPr bwMode="auto">
              <a:xfrm>
                <a:off x="7072313" y="179388"/>
                <a:ext cx="1804987" cy="285750"/>
              </a:xfrm>
              <a:prstGeom prst="rect">
                <a:avLst/>
              </a:prstGeom>
              <a:noFill/>
              <a:ln w="9525">
                <a:noFill/>
                <a:miter lim="800000"/>
                <a:headEnd/>
                <a:tailEnd/>
              </a:ln>
            </p:spPr>
          </p:pic>
        </p:grpSp>
        <p:pic>
          <p:nvPicPr>
            <p:cNvPr id="8" name="Picture 6" descr="GISDayLogo_sRGB_sm.png"/>
            <p:cNvPicPr>
              <a:picLocks noChangeAspect="1"/>
            </p:cNvPicPr>
            <p:nvPr/>
          </p:nvPicPr>
          <p:blipFill>
            <a:blip r:embed="rId5"/>
            <a:srcRect/>
            <a:stretch>
              <a:fillRect/>
            </a:stretch>
          </p:blipFill>
          <p:spPr bwMode="auto">
            <a:xfrm>
              <a:off x="7838622" y="5922498"/>
              <a:ext cx="1024024" cy="507097"/>
            </a:xfrm>
            <a:prstGeom prst="rect">
              <a:avLst/>
            </a:prstGeom>
            <a:noFill/>
            <a:ln w="9525">
              <a:noFill/>
              <a:miter lim="800000"/>
              <a:headEnd/>
              <a:tailEnd/>
            </a:ln>
          </p:spPr>
        </p:pic>
      </p:gr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786" y="1873168"/>
            <a:ext cx="2313830" cy="175851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2120" y="1367625"/>
            <a:ext cx="1459759" cy="147389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4376" y="4110816"/>
            <a:ext cx="2735248" cy="2051436"/>
          </a:xfrm>
          <a:prstGeom prst="rect">
            <a:avLst/>
          </a:prstGeom>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2888" t="2237" r="2616" b="2545"/>
          <a:stretch/>
        </p:blipFill>
        <p:spPr>
          <a:xfrm>
            <a:off x="6583681" y="1900281"/>
            <a:ext cx="1463039" cy="1704285"/>
          </a:xfrm>
          <a:prstGeom prst="rect">
            <a:avLst/>
          </a:prstGeom>
          <a:ln>
            <a:noFill/>
          </a:ln>
          <a:effectLst>
            <a:outerShdw blurRad="292100" dist="139700" dir="2700000" algn="tl" rotWithShape="0">
              <a:srgbClr val="333333">
                <a:alpha val="65000"/>
              </a:srgbClr>
            </a:outerShdw>
          </a:effectLst>
        </p:spPr>
      </p:pic>
      <p:sp>
        <p:nvSpPr>
          <p:cNvPr id="17" name="Striped Right Arrow 16"/>
          <p:cNvSpPr/>
          <p:nvPr/>
        </p:nvSpPr>
        <p:spPr bwMode="auto">
          <a:xfrm rot="2436669">
            <a:off x="1540134" y="4172348"/>
            <a:ext cx="1701579" cy="39416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3" name="Striped Right Arrow 22"/>
          <p:cNvSpPr/>
          <p:nvPr/>
        </p:nvSpPr>
        <p:spPr bwMode="auto">
          <a:xfrm rot="18904952">
            <a:off x="5922629" y="4261136"/>
            <a:ext cx="1701579" cy="39416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4193244447"/>
      </p:ext>
    </p:extLst>
  </p:cSld>
  <p:clrMapOvr>
    <a:masterClrMapping/>
  </p:clrMapOvr>
  <p:transition spd="med" advTm="214748364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450769" y="2599113"/>
            <a:ext cx="8229600" cy="1117600"/>
          </a:xfrm>
        </p:spPr>
        <p:txBody>
          <a:bodyPr/>
          <a:lstStyle/>
          <a:p>
            <a:pPr>
              <a:defRPr/>
            </a:pPr>
            <a:r>
              <a:rPr lang="en-US" b="0" dirty="0" smtClean="0">
                <a:effectLst>
                  <a:outerShdw blurRad="38100" dist="38100" dir="2700000" algn="tl">
                    <a:srgbClr val="000000">
                      <a:alpha val="43137"/>
                    </a:srgbClr>
                  </a:outerShdw>
                </a:effectLst>
                <a:cs typeface="+mj-cs"/>
              </a:rPr>
              <a:t>What Is Geography?  </a:t>
            </a:r>
          </a:p>
        </p:txBody>
      </p:sp>
      <p:sp>
        <p:nvSpPr>
          <p:cNvPr id="29701" name="Rectangle 5"/>
          <p:cNvSpPr>
            <a:spLocks noGrp="1" noChangeArrowheads="1"/>
          </p:cNvSpPr>
          <p:nvPr>
            <p:ph type="body" idx="1"/>
          </p:nvPr>
        </p:nvSpPr>
        <p:spPr>
          <a:xfrm>
            <a:off x="460375" y="1866900"/>
            <a:ext cx="8229600" cy="4267200"/>
          </a:xfrm>
        </p:spPr>
        <p:txBody>
          <a:bodyPr/>
          <a:lstStyle/>
          <a:p>
            <a:pPr>
              <a:buFontTx/>
              <a:buNone/>
              <a:defRPr/>
            </a:pPr>
            <a:r>
              <a:rPr lang="en-US" dirty="0" smtClean="0">
                <a:cs typeface="+mn-cs"/>
              </a:rPr>
              <a:t/>
            </a:r>
            <a:br>
              <a:rPr lang="en-US" dirty="0" smtClean="0">
                <a:cs typeface="+mn-cs"/>
              </a:rPr>
            </a:br>
            <a:endParaRPr lang="en-US" dirty="0" smtClean="0">
              <a:cs typeface="+mn-cs"/>
            </a:endParaRPr>
          </a:p>
        </p:txBody>
      </p:sp>
      <p:grpSp>
        <p:nvGrpSpPr>
          <p:cNvPr id="9" name="Group 8"/>
          <p:cNvGrpSpPr/>
          <p:nvPr/>
        </p:nvGrpSpPr>
        <p:grpSpPr>
          <a:xfrm>
            <a:off x="255588" y="5922498"/>
            <a:ext cx="8664575" cy="760877"/>
            <a:chOff x="255588" y="5922498"/>
            <a:chExt cx="8664575" cy="760877"/>
          </a:xfrm>
        </p:grpSpPr>
        <p:grpSp>
          <p:nvGrpSpPr>
            <p:cNvPr id="22531" name="Group 4"/>
            <p:cNvGrpSpPr>
              <a:grpSpLocks/>
            </p:cNvGrpSpPr>
            <p:nvPr/>
          </p:nvGrpSpPr>
          <p:grpSpPr bwMode="auto">
            <a:xfrm>
              <a:off x="255588" y="6370638"/>
              <a:ext cx="8664575" cy="312737"/>
              <a:chOff x="212725" y="152400"/>
              <a:chExt cx="8664575" cy="312738"/>
            </a:xfrm>
          </p:grpSpPr>
          <p:pic>
            <p:nvPicPr>
              <p:cNvPr id="2253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22534" name="Picture 7" descr="wwwgisdaycom.png"/>
              <p:cNvPicPr>
                <a:picLocks noChangeAspect="1"/>
              </p:cNvPicPr>
              <p:nvPr/>
            </p:nvPicPr>
            <p:blipFill>
              <a:blip r:embed="rId4"/>
              <a:srcRect/>
              <a:stretch>
                <a:fillRect/>
              </a:stretch>
            </p:blipFill>
            <p:spPr bwMode="auto">
              <a:xfrm>
                <a:off x="7072313" y="179388"/>
                <a:ext cx="1804987" cy="285750"/>
              </a:xfrm>
              <a:prstGeom prst="rect">
                <a:avLst/>
              </a:prstGeom>
              <a:noFill/>
              <a:ln w="9525">
                <a:noFill/>
                <a:miter lim="800000"/>
                <a:headEnd/>
                <a:tailEnd/>
              </a:ln>
            </p:spPr>
          </p:pic>
        </p:grpSp>
        <p:pic>
          <p:nvPicPr>
            <p:cNvPr id="8" name="Picture 6" descr="GISDayLogo_sRGB_sm.png"/>
            <p:cNvPicPr>
              <a:picLocks noChangeAspect="1"/>
            </p:cNvPicPr>
            <p:nvPr/>
          </p:nvPicPr>
          <p:blipFill>
            <a:blip r:embed="rId5"/>
            <a:srcRect/>
            <a:stretch>
              <a:fillRect/>
            </a:stretch>
          </p:blipFill>
          <p:spPr bwMode="auto">
            <a:xfrm>
              <a:off x="7838622" y="5922498"/>
              <a:ext cx="1024024" cy="507097"/>
            </a:xfrm>
            <a:prstGeom prst="rect">
              <a:avLst/>
            </a:prstGeom>
            <a:noFill/>
            <a:ln w="9525">
              <a:noFill/>
              <a:miter lim="800000"/>
              <a:headEnd/>
              <a:tailEnd/>
            </a:ln>
          </p:spPr>
        </p:pic>
      </p:grpSp>
    </p:spTree>
    <p:extLst>
      <p:ext uri="{BB962C8B-B14F-4D97-AF65-F5344CB8AC3E}">
        <p14:creationId xmlns:p14="http://schemas.microsoft.com/office/powerpoint/2010/main" val="626563554"/>
      </p:ext>
    </p:extLst>
  </p:cSld>
  <p:clrMapOvr>
    <a:masterClrMapping/>
  </p:clrMapOvr>
  <p:transition spd="med" advTm="2147483640">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450769" y="508000"/>
            <a:ext cx="8229600" cy="1117600"/>
          </a:xfrm>
        </p:spPr>
        <p:txBody>
          <a:bodyPr/>
          <a:lstStyle/>
          <a:p>
            <a:pPr>
              <a:defRPr/>
            </a:pPr>
            <a:r>
              <a:rPr lang="en-US" b="0" dirty="0" smtClean="0">
                <a:effectLst>
                  <a:outerShdw blurRad="38100" dist="38100" dir="2700000" algn="tl">
                    <a:srgbClr val="000000">
                      <a:alpha val="43137"/>
                    </a:srgbClr>
                  </a:outerShdw>
                </a:effectLst>
                <a:cs typeface="+mj-cs"/>
              </a:rPr>
              <a:t>Geography  </a:t>
            </a:r>
          </a:p>
        </p:txBody>
      </p:sp>
      <p:sp>
        <p:nvSpPr>
          <p:cNvPr id="29701" name="Rectangle 5"/>
          <p:cNvSpPr>
            <a:spLocks noGrp="1" noChangeArrowheads="1"/>
          </p:cNvSpPr>
          <p:nvPr>
            <p:ph type="body" idx="1"/>
          </p:nvPr>
        </p:nvSpPr>
        <p:spPr>
          <a:xfrm>
            <a:off x="460375" y="1866900"/>
            <a:ext cx="8229600" cy="4267200"/>
          </a:xfrm>
        </p:spPr>
        <p:txBody>
          <a:bodyPr/>
          <a:lstStyle/>
          <a:p>
            <a:pPr>
              <a:buFontTx/>
              <a:buNone/>
              <a:defRPr/>
            </a:pPr>
            <a:r>
              <a:rPr lang="en-US" dirty="0" smtClean="0">
                <a:cs typeface="+mn-cs"/>
              </a:rPr>
              <a:t/>
            </a:r>
            <a:br>
              <a:rPr lang="en-US" dirty="0" smtClean="0">
                <a:cs typeface="+mn-cs"/>
              </a:rPr>
            </a:br>
            <a:endParaRPr lang="en-US" dirty="0" smtClean="0">
              <a:cs typeface="+mn-cs"/>
            </a:endParaRPr>
          </a:p>
        </p:txBody>
      </p:sp>
      <p:sp>
        <p:nvSpPr>
          <p:cNvPr id="7" name="Rectangle 5"/>
          <p:cNvSpPr txBox="1">
            <a:spLocks noChangeArrowheads="1"/>
          </p:cNvSpPr>
          <p:nvPr/>
        </p:nvSpPr>
        <p:spPr bwMode="auto">
          <a:xfrm>
            <a:off x="830263" y="2238375"/>
            <a:ext cx="8229600" cy="4267200"/>
          </a:xfrm>
          <a:prstGeom prst="rect">
            <a:avLst/>
          </a:prstGeom>
          <a:noFill/>
          <a:ln w="9525">
            <a:noFill/>
            <a:miter lim="800000"/>
            <a:headEnd/>
            <a:tailEnd/>
          </a:ln>
          <a:effectLst>
            <a:outerShdw dist="38100" dir="2700000" rotWithShape="0">
              <a:srgbClr val="808080">
                <a:alpha val="42999"/>
              </a:srgbClr>
            </a:outerShdw>
          </a:effectLst>
        </p:spPr>
        <p:txBody>
          <a:bodyPr/>
          <a:lstStyle/>
          <a:p>
            <a:pPr indent="-342900" eaLnBrk="0" hangingPunct="0">
              <a:spcBef>
                <a:spcPct val="20000"/>
              </a:spcBef>
            </a:pPr>
            <a:r>
              <a:rPr lang="en-US" sz="3200" u="sng" dirty="0" smtClean="0">
                <a:solidFill>
                  <a:srgbClr val="FFFFFF"/>
                </a:solidFill>
                <a:latin typeface="Arial" charset="0"/>
              </a:rPr>
              <a:t>Geography </a:t>
            </a:r>
            <a:r>
              <a:rPr lang="en-US" sz="3200" u="sng" dirty="0">
                <a:solidFill>
                  <a:srgbClr val="FFFFFF"/>
                </a:solidFill>
                <a:latin typeface="Arial" charset="0"/>
              </a:rPr>
              <a:t>is a science</a:t>
            </a:r>
            <a:r>
              <a:rPr lang="en-US" sz="3200" dirty="0">
                <a:solidFill>
                  <a:srgbClr val="FFFFFF"/>
                </a:solidFill>
                <a:latin typeface="Arial" charset="0"/>
              </a:rPr>
              <a:t> that enables us to </a:t>
            </a:r>
            <a:r>
              <a:rPr lang="en-US" sz="3200" dirty="0" smtClean="0">
                <a:solidFill>
                  <a:srgbClr val="FFFFFF"/>
                </a:solidFill>
                <a:latin typeface="Arial" charset="0"/>
              </a:rPr>
              <a:t>  find </a:t>
            </a:r>
            <a:r>
              <a:rPr lang="en-US" sz="3200" dirty="0">
                <a:solidFill>
                  <a:srgbClr val="FFFFFF"/>
                </a:solidFill>
                <a:latin typeface="Arial" charset="0"/>
              </a:rPr>
              <a:t>answers to questions about the world around us.  </a:t>
            </a:r>
          </a:p>
          <a:p>
            <a:pPr indent="-342900" eaLnBrk="0" hangingPunct="0">
              <a:spcBef>
                <a:spcPct val="20000"/>
              </a:spcBef>
            </a:pPr>
            <a:endParaRPr lang="en-US" sz="3200" dirty="0">
              <a:solidFill>
                <a:srgbClr val="FFFFFF"/>
              </a:solidFill>
              <a:latin typeface="Arial" charset="0"/>
            </a:endParaRPr>
          </a:p>
          <a:p>
            <a:pPr indent="-342900" eaLnBrk="0" hangingPunct="0">
              <a:spcBef>
                <a:spcPct val="20000"/>
              </a:spcBef>
            </a:pPr>
            <a:r>
              <a:rPr lang="en-US" sz="3200" dirty="0" smtClean="0">
                <a:solidFill>
                  <a:srgbClr val="FFFFFF"/>
                </a:solidFill>
                <a:latin typeface="Arial" charset="0"/>
              </a:rPr>
              <a:t>Geography </a:t>
            </a:r>
            <a:r>
              <a:rPr lang="en-US" sz="3200" dirty="0">
                <a:solidFill>
                  <a:srgbClr val="FFFFFF"/>
                </a:solidFill>
                <a:latin typeface="Arial" charset="0"/>
              </a:rPr>
              <a:t>helps us to </a:t>
            </a:r>
            <a:r>
              <a:rPr lang="en-US" sz="3200" u="sng" dirty="0">
                <a:solidFill>
                  <a:srgbClr val="FFFFFF"/>
                </a:solidFill>
                <a:latin typeface="Arial" charset="0"/>
              </a:rPr>
              <a:t>locate where things are</a:t>
            </a:r>
            <a:r>
              <a:rPr lang="en-US" sz="3200" dirty="0">
                <a:solidFill>
                  <a:srgbClr val="FFFFFF"/>
                </a:solidFill>
                <a:latin typeface="Arial" charset="0"/>
              </a:rPr>
              <a:t> and how or why they are there.</a:t>
            </a:r>
            <a:r>
              <a:rPr lang="en-US" sz="3200" b="1" dirty="0">
                <a:solidFill>
                  <a:srgbClr val="FFFFFF"/>
                </a:solidFill>
                <a:latin typeface="Arial" charset="0"/>
              </a:rPr>
              <a:t/>
            </a:r>
            <a:br>
              <a:rPr lang="en-US" sz="3200" b="1" dirty="0">
                <a:solidFill>
                  <a:srgbClr val="FFFFFF"/>
                </a:solidFill>
                <a:latin typeface="Arial" charset="0"/>
              </a:rPr>
            </a:br>
            <a:endParaRPr lang="en-US" sz="3200" b="1" dirty="0">
              <a:solidFill>
                <a:srgbClr val="FFFFFF"/>
              </a:solidFill>
              <a:latin typeface="Arial" charset="0"/>
            </a:endParaRPr>
          </a:p>
        </p:txBody>
      </p:sp>
      <p:grpSp>
        <p:nvGrpSpPr>
          <p:cNvPr id="9" name="Group 8"/>
          <p:cNvGrpSpPr/>
          <p:nvPr/>
        </p:nvGrpSpPr>
        <p:grpSpPr>
          <a:xfrm>
            <a:off x="255588" y="5922498"/>
            <a:ext cx="8664575" cy="760877"/>
            <a:chOff x="255588" y="5922498"/>
            <a:chExt cx="8664575" cy="760877"/>
          </a:xfrm>
        </p:grpSpPr>
        <p:grpSp>
          <p:nvGrpSpPr>
            <p:cNvPr id="22531" name="Group 4"/>
            <p:cNvGrpSpPr>
              <a:grpSpLocks/>
            </p:cNvGrpSpPr>
            <p:nvPr/>
          </p:nvGrpSpPr>
          <p:grpSpPr bwMode="auto">
            <a:xfrm>
              <a:off x="255588" y="6370638"/>
              <a:ext cx="8664575" cy="312737"/>
              <a:chOff x="212725" y="152400"/>
              <a:chExt cx="8664575" cy="312738"/>
            </a:xfrm>
          </p:grpSpPr>
          <p:pic>
            <p:nvPicPr>
              <p:cNvPr id="2253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22534" name="Picture 7" descr="wwwgisdaycom.png"/>
              <p:cNvPicPr>
                <a:picLocks noChangeAspect="1"/>
              </p:cNvPicPr>
              <p:nvPr/>
            </p:nvPicPr>
            <p:blipFill>
              <a:blip r:embed="rId4"/>
              <a:srcRect/>
              <a:stretch>
                <a:fillRect/>
              </a:stretch>
            </p:blipFill>
            <p:spPr bwMode="auto">
              <a:xfrm>
                <a:off x="7072313" y="179388"/>
                <a:ext cx="1804987" cy="285750"/>
              </a:xfrm>
              <a:prstGeom prst="rect">
                <a:avLst/>
              </a:prstGeom>
              <a:noFill/>
              <a:ln w="9525">
                <a:noFill/>
                <a:miter lim="800000"/>
                <a:headEnd/>
                <a:tailEnd/>
              </a:ln>
            </p:spPr>
          </p:pic>
        </p:grpSp>
        <p:pic>
          <p:nvPicPr>
            <p:cNvPr id="8" name="Picture 6" descr="GISDayLogo_sRGB_sm.png"/>
            <p:cNvPicPr>
              <a:picLocks noChangeAspect="1"/>
            </p:cNvPicPr>
            <p:nvPr/>
          </p:nvPicPr>
          <p:blipFill>
            <a:blip r:embed="rId5"/>
            <a:srcRect/>
            <a:stretch>
              <a:fillRect/>
            </a:stretch>
          </p:blipFill>
          <p:spPr bwMode="auto">
            <a:xfrm>
              <a:off x="7838622" y="5922498"/>
              <a:ext cx="1024024" cy="507097"/>
            </a:xfrm>
            <a:prstGeom prst="rect">
              <a:avLst/>
            </a:prstGeom>
            <a:noFill/>
            <a:ln w="9525">
              <a:noFill/>
              <a:miter lim="800000"/>
              <a:headEnd/>
              <a:tailEnd/>
            </a:ln>
          </p:spPr>
        </p:pic>
      </p:grpSp>
    </p:spTree>
  </p:cSld>
  <p:clrMapOvr>
    <a:masterClrMapping/>
  </p:clrMapOvr>
  <p:transition spd="med" advTm="2147483640">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450769" y="2599113"/>
            <a:ext cx="8229600" cy="1117600"/>
          </a:xfrm>
        </p:spPr>
        <p:txBody>
          <a:bodyPr/>
          <a:lstStyle/>
          <a:p>
            <a:pPr>
              <a:defRPr/>
            </a:pPr>
            <a:r>
              <a:rPr lang="en-US" b="0" dirty="0" smtClean="0">
                <a:effectLst>
                  <a:outerShdw blurRad="38100" dist="38100" dir="2700000" algn="tl">
                    <a:srgbClr val="000000">
                      <a:alpha val="43137"/>
                    </a:srgbClr>
                  </a:outerShdw>
                </a:effectLst>
                <a:cs typeface="+mj-cs"/>
              </a:rPr>
              <a:t>What Is GIS?  </a:t>
            </a:r>
          </a:p>
        </p:txBody>
      </p:sp>
      <p:sp>
        <p:nvSpPr>
          <p:cNvPr id="29701" name="Rectangle 5"/>
          <p:cNvSpPr>
            <a:spLocks noGrp="1" noChangeArrowheads="1"/>
          </p:cNvSpPr>
          <p:nvPr>
            <p:ph type="body" idx="1"/>
          </p:nvPr>
        </p:nvSpPr>
        <p:spPr>
          <a:xfrm>
            <a:off x="460375" y="1866900"/>
            <a:ext cx="8229600" cy="4267200"/>
          </a:xfrm>
        </p:spPr>
        <p:txBody>
          <a:bodyPr/>
          <a:lstStyle/>
          <a:p>
            <a:pPr>
              <a:buFontTx/>
              <a:buNone/>
              <a:defRPr/>
            </a:pPr>
            <a:r>
              <a:rPr lang="en-US" dirty="0" smtClean="0">
                <a:cs typeface="+mn-cs"/>
              </a:rPr>
              <a:t/>
            </a:r>
            <a:br>
              <a:rPr lang="en-US" dirty="0" smtClean="0">
                <a:cs typeface="+mn-cs"/>
              </a:rPr>
            </a:br>
            <a:endParaRPr lang="en-US" dirty="0" smtClean="0">
              <a:cs typeface="+mn-cs"/>
            </a:endParaRPr>
          </a:p>
        </p:txBody>
      </p:sp>
      <p:grpSp>
        <p:nvGrpSpPr>
          <p:cNvPr id="9" name="Group 8"/>
          <p:cNvGrpSpPr/>
          <p:nvPr/>
        </p:nvGrpSpPr>
        <p:grpSpPr>
          <a:xfrm>
            <a:off x="255588" y="5922498"/>
            <a:ext cx="8664575" cy="760877"/>
            <a:chOff x="255588" y="5922498"/>
            <a:chExt cx="8664575" cy="760877"/>
          </a:xfrm>
        </p:grpSpPr>
        <p:grpSp>
          <p:nvGrpSpPr>
            <p:cNvPr id="22531" name="Group 4"/>
            <p:cNvGrpSpPr>
              <a:grpSpLocks/>
            </p:cNvGrpSpPr>
            <p:nvPr/>
          </p:nvGrpSpPr>
          <p:grpSpPr bwMode="auto">
            <a:xfrm>
              <a:off x="255588" y="6370638"/>
              <a:ext cx="8664575" cy="312737"/>
              <a:chOff x="212725" y="152400"/>
              <a:chExt cx="8664575" cy="312738"/>
            </a:xfrm>
          </p:grpSpPr>
          <p:pic>
            <p:nvPicPr>
              <p:cNvPr id="22533" name="Picture 5" descr="DiscoveringtheWorldthroughGIS.png"/>
              <p:cNvPicPr>
                <a:picLocks noChangeAspect="1"/>
              </p:cNvPicPr>
              <p:nvPr/>
            </p:nvPicPr>
            <p:blipFill>
              <a:blip r:embed="rId3"/>
              <a:srcRect/>
              <a:stretch>
                <a:fillRect/>
              </a:stretch>
            </p:blipFill>
            <p:spPr bwMode="auto">
              <a:xfrm>
                <a:off x="212725" y="152400"/>
                <a:ext cx="4248150" cy="304800"/>
              </a:xfrm>
              <a:prstGeom prst="rect">
                <a:avLst/>
              </a:prstGeom>
              <a:noFill/>
              <a:ln w="9525">
                <a:noFill/>
                <a:miter lim="800000"/>
                <a:headEnd/>
                <a:tailEnd/>
              </a:ln>
            </p:spPr>
          </p:pic>
          <p:pic>
            <p:nvPicPr>
              <p:cNvPr id="22534" name="Picture 7" descr="wwwgisdaycom.png"/>
              <p:cNvPicPr>
                <a:picLocks noChangeAspect="1"/>
              </p:cNvPicPr>
              <p:nvPr/>
            </p:nvPicPr>
            <p:blipFill>
              <a:blip r:embed="rId4"/>
              <a:srcRect/>
              <a:stretch>
                <a:fillRect/>
              </a:stretch>
            </p:blipFill>
            <p:spPr bwMode="auto">
              <a:xfrm>
                <a:off x="7072313" y="179388"/>
                <a:ext cx="1804987" cy="285750"/>
              </a:xfrm>
              <a:prstGeom prst="rect">
                <a:avLst/>
              </a:prstGeom>
              <a:noFill/>
              <a:ln w="9525">
                <a:noFill/>
                <a:miter lim="800000"/>
                <a:headEnd/>
                <a:tailEnd/>
              </a:ln>
            </p:spPr>
          </p:pic>
        </p:grpSp>
        <p:pic>
          <p:nvPicPr>
            <p:cNvPr id="8" name="Picture 6" descr="GISDayLogo_sRGB_sm.png"/>
            <p:cNvPicPr>
              <a:picLocks noChangeAspect="1"/>
            </p:cNvPicPr>
            <p:nvPr/>
          </p:nvPicPr>
          <p:blipFill>
            <a:blip r:embed="rId5"/>
            <a:srcRect/>
            <a:stretch>
              <a:fillRect/>
            </a:stretch>
          </p:blipFill>
          <p:spPr bwMode="auto">
            <a:xfrm>
              <a:off x="7838622" y="5922498"/>
              <a:ext cx="1024024" cy="507097"/>
            </a:xfrm>
            <a:prstGeom prst="rect">
              <a:avLst/>
            </a:prstGeom>
            <a:noFill/>
            <a:ln w="9525">
              <a:noFill/>
              <a:miter lim="800000"/>
              <a:headEnd/>
              <a:tailEnd/>
            </a:ln>
          </p:spPr>
        </p:pic>
      </p:grpSp>
    </p:spTree>
    <p:extLst>
      <p:ext uri="{BB962C8B-B14F-4D97-AF65-F5344CB8AC3E}">
        <p14:creationId xmlns:p14="http://schemas.microsoft.com/office/powerpoint/2010/main" val="1635289387"/>
      </p:ext>
    </p:extLst>
  </p:cSld>
  <p:clrMapOvr>
    <a:masterClrMapping/>
  </p:clrMapOvr>
  <p:transition spd="med" advTm="2147483640">
    <p:fade thruBlk="1"/>
  </p:transition>
  <p:timing>
    <p:tnLst>
      <p:par>
        <p:cTn id="1" dur="indefinite" restart="never" nodeType="tmRoot"/>
      </p:par>
    </p:tnLst>
  </p:timing>
</p:sld>
</file>

<file path=ppt/theme/theme1.xml><?xml version="1.0" encoding="utf-8"?>
<a:theme xmlns:a="http://schemas.openxmlformats.org/drawingml/2006/main" name="GIS Day 2001 Temp">
  <a:themeElements>
    <a:clrScheme name="GIS Day 2001 Tem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IS Day 2001 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GIS Day 2001 Tem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IS Day 2001 Tem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IS Day 2001 Tem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IS Day 2001 Tem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IS Day 2001 Te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IS Day 2001 Te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IS Day 2001 Te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GIS-Day-template-07</Template>
  <TotalTime>8683</TotalTime>
  <Words>436</Words>
  <Application>Microsoft Office PowerPoint</Application>
  <PresentationFormat>On-screen Show (4:3)</PresentationFormat>
  <Paragraphs>136</Paragraphs>
  <Slides>32</Slides>
  <Notes>19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GIS Day 2001 Temp</vt:lpstr>
      <vt:lpstr>GIS Day</vt:lpstr>
      <vt:lpstr>Introductions</vt:lpstr>
      <vt:lpstr>Where’s Waldo?</vt:lpstr>
      <vt:lpstr>Why is Location Important?  </vt:lpstr>
      <vt:lpstr>The Importance of Location!  </vt:lpstr>
      <vt:lpstr>The Life and Death of Location!  </vt:lpstr>
      <vt:lpstr>What Is Geography?  </vt:lpstr>
      <vt:lpstr>Geography  </vt:lpstr>
      <vt:lpstr>What Is GIS?  </vt:lpstr>
      <vt:lpstr>Geographic Information Systems  </vt:lpstr>
      <vt:lpstr>What Are the Parts of a GIS?</vt:lpstr>
      <vt:lpstr>GIS Integrates All the Parts… to See the Whole Picture!</vt:lpstr>
      <vt:lpstr>Geospatial Technology from Penn State University  (Geospatial Revolution Project)</vt:lpstr>
      <vt:lpstr>What Types of Jobs Use GIS?  </vt:lpstr>
      <vt:lpstr>Jobs Where People Use GIS</vt:lpstr>
      <vt:lpstr>High-Tech Agriculture</vt:lpstr>
      <vt:lpstr>Demonstration of ArcGIS.com using an iPad</vt:lpstr>
      <vt:lpstr>Type in www.arcgis.com on your Safari browser; click Maps at the bottom center of the page</vt:lpstr>
      <vt:lpstr>Create &amp; Sign In to Account</vt:lpstr>
      <vt:lpstr>Confirm that you are Signed In</vt:lpstr>
      <vt:lpstr>Select “New Map” at top left in ArcGIS Explorer Online</vt:lpstr>
      <vt:lpstr>Search Results Page</vt:lpstr>
      <vt:lpstr>Map Details</vt:lpstr>
      <vt:lpstr>Map Layer Control</vt:lpstr>
      <vt:lpstr>Map Layer Control Results</vt:lpstr>
      <vt:lpstr>Feature Identification</vt:lpstr>
      <vt:lpstr>Attribute Table Popup</vt:lpstr>
      <vt:lpstr>Basemap Options</vt:lpstr>
      <vt:lpstr>Basemap – Bing Maps Hybrid</vt:lpstr>
      <vt:lpstr>Map Tool Bar</vt:lpstr>
      <vt:lpstr>Map Viewer Freestyle</vt:lpstr>
      <vt:lpstr>PowerPoint Presentation</vt:lpstr>
    </vt:vector>
  </TitlesOfParts>
  <Company>ESRI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ESRI Employee</dc:creator>
  <cp:lastModifiedBy>Davis, William C</cp:lastModifiedBy>
  <cp:revision>567</cp:revision>
  <cp:lastPrinted>2003-05-28T21:24:52Z</cp:lastPrinted>
  <dcterms:created xsi:type="dcterms:W3CDTF">1999-05-14T23:20:32Z</dcterms:created>
  <dcterms:modified xsi:type="dcterms:W3CDTF">2012-11-12T14:07:52Z</dcterms:modified>
</cp:coreProperties>
</file>