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9" r:id="rId3"/>
    <p:sldId id="260" r:id="rId4"/>
    <p:sldId id="262" r:id="rId5"/>
    <p:sldId id="261" r:id="rId6"/>
    <p:sldId id="277" r:id="rId7"/>
    <p:sldId id="290" r:id="rId8"/>
    <p:sldId id="291" r:id="rId9"/>
    <p:sldId id="264" r:id="rId10"/>
    <p:sldId id="257" r:id="rId11"/>
    <p:sldId id="263" r:id="rId12"/>
    <p:sldId id="265" r:id="rId13"/>
    <p:sldId id="285" r:id="rId14"/>
    <p:sldId id="284" r:id="rId15"/>
    <p:sldId id="281" r:id="rId16"/>
    <p:sldId id="283" r:id="rId17"/>
    <p:sldId id="282" r:id="rId18"/>
    <p:sldId id="269" r:id="rId19"/>
    <p:sldId id="268" r:id="rId20"/>
    <p:sldId id="267" r:id="rId21"/>
    <p:sldId id="280" r:id="rId22"/>
    <p:sldId id="278" r:id="rId23"/>
    <p:sldId id="287" r:id="rId24"/>
    <p:sldId id="288" r:id="rId25"/>
    <p:sldId id="270" r:id="rId26"/>
    <p:sldId id="289" r:id="rId27"/>
    <p:sldId id="271" r:id="rId28"/>
    <p:sldId id="272" r:id="rId29"/>
    <p:sldId id="273" r:id="rId30"/>
    <p:sldId id="274" r:id="rId31"/>
    <p:sldId id="275" r:id="rId32"/>
    <p:sldId id="292" r:id="rId33"/>
    <p:sldId id="279" r:id="rId34"/>
    <p:sldId id="293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0096" autoAdjust="0"/>
    <p:restoredTop sz="94618" autoAdjust="0"/>
  </p:normalViewPr>
  <p:slideViewPr>
    <p:cSldViewPr showGuides="1">
      <p:cViewPr>
        <p:scale>
          <a:sx n="100" d="100"/>
          <a:sy n="100" d="100"/>
        </p:scale>
        <p:origin x="-149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97E329-A29A-40C6-A717-205844AA2876}" type="doc">
      <dgm:prSet loTypeId="urn:microsoft.com/office/officeart/2005/8/layout/vList3" loCatId="list" qsTypeId="urn:microsoft.com/office/officeart/2005/8/quickstyle/simple5" qsCatId="simple" csTypeId="urn:microsoft.com/office/officeart/2005/8/colors/accent1_5" csCatId="accent1" phldr="1"/>
      <dgm:spPr/>
    </dgm:pt>
    <dgm:pt modelId="{BD01BE9A-5C89-4408-8E85-9485EDD0F983}">
      <dgm:prSet phldrT="[Text]"/>
      <dgm:spPr>
        <a:xfrm rot="10800000">
          <a:off x="685794" y="0"/>
          <a:ext cx="5486411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Not sure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3BFA0523-0006-4364-9B77-DCABA47C1D27}" type="parTrans" cxnId="{EEF8982F-72AE-442D-936A-592137E04DB3}">
      <dgm:prSet/>
      <dgm:spPr/>
      <dgm:t>
        <a:bodyPr/>
        <a:lstStyle/>
        <a:p>
          <a:endParaRPr lang="en-US"/>
        </a:p>
      </dgm:t>
    </dgm:pt>
    <dgm:pt modelId="{4B4FD887-7766-475D-BEBE-1FDF49EF5FF3}" type="sibTrans" cxnId="{EEF8982F-72AE-442D-936A-592137E04DB3}">
      <dgm:prSet/>
      <dgm:spPr/>
      <dgm:t>
        <a:bodyPr/>
        <a:lstStyle/>
        <a:p>
          <a:endParaRPr lang="en-US"/>
        </a:p>
      </dgm:t>
    </dgm:pt>
    <dgm:pt modelId="{749FABB9-FB20-43C5-A323-27ED74401024}">
      <dgm:prSet phldrT="[Text]"/>
      <dgm:spPr>
        <a:xfrm rot="10800000">
          <a:off x="685794" y="853750"/>
          <a:ext cx="5486411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Planning &amp; Student Assignment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3109BC3F-FC3F-44A8-ADFA-DB705269E97D}" type="parTrans" cxnId="{F57652BF-CCFB-46DC-98AB-FD3504254C98}">
      <dgm:prSet/>
      <dgm:spPr/>
      <dgm:t>
        <a:bodyPr/>
        <a:lstStyle/>
        <a:p>
          <a:endParaRPr lang="en-US"/>
        </a:p>
      </dgm:t>
    </dgm:pt>
    <dgm:pt modelId="{D04019F3-BBE1-4A54-9B26-D8DDB7B5FF15}" type="sibTrans" cxnId="{F57652BF-CCFB-46DC-98AB-FD3504254C98}">
      <dgm:prSet/>
      <dgm:spPr/>
      <dgm:t>
        <a:bodyPr/>
        <a:lstStyle/>
        <a:p>
          <a:endParaRPr lang="en-US"/>
        </a:p>
      </dgm:t>
    </dgm:pt>
    <dgm:pt modelId="{001E1264-9BAC-4DBA-8569-DFCBA9E51AFC}">
      <dgm:prSet phldrT="[Text]"/>
      <dgm:spPr>
        <a:xfrm rot="10800000">
          <a:off x="697172" y="1704436"/>
          <a:ext cx="5463654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Transportation &amp; Student Routing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99A0D5FB-154D-4F29-ACDE-12AA3F92687A}" type="parTrans" cxnId="{03C65547-A52E-4AAE-B070-2337E2CB9ED1}">
      <dgm:prSet/>
      <dgm:spPr/>
      <dgm:t>
        <a:bodyPr/>
        <a:lstStyle/>
        <a:p>
          <a:endParaRPr lang="en-US"/>
        </a:p>
      </dgm:t>
    </dgm:pt>
    <dgm:pt modelId="{BDFA51A5-331D-41A4-AC26-FFA83567C7A4}" type="sibTrans" cxnId="{03C65547-A52E-4AAE-B070-2337E2CB9ED1}">
      <dgm:prSet/>
      <dgm:spPr/>
      <dgm:t>
        <a:bodyPr/>
        <a:lstStyle/>
        <a:p>
          <a:endParaRPr lang="en-US"/>
        </a:p>
      </dgm:t>
    </dgm:pt>
    <dgm:pt modelId="{0F86A45B-4933-456C-8ECE-948474B9B6A3}">
      <dgm:prSet phldrT="[Text]"/>
      <dgm:spPr>
        <a:xfrm rot="10800000">
          <a:off x="700023" y="2555123"/>
          <a:ext cx="5457953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Planning &amp; Student Transportation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72EB8347-3B5E-4EF7-817C-9C829460799E}" type="parTrans" cxnId="{C0A76505-D527-4E79-BA2A-01659EC8593B}">
      <dgm:prSet/>
      <dgm:spPr/>
      <dgm:t>
        <a:bodyPr/>
        <a:lstStyle/>
        <a:p>
          <a:endParaRPr lang="en-US"/>
        </a:p>
      </dgm:t>
    </dgm:pt>
    <dgm:pt modelId="{B8E2F14C-FDF0-443E-9052-450AD10D05C1}" type="sibTrans" cxnId="{C0A76505-D527-4E79-BA2A-01659EC8593B}">
      <dgm:prSet/>
      <dgm:spPr/>
      <dgm:t>
        <a:bodyPr/>
        <a:lstStyle/>
        <a:p>
          <a:endParaRPr lang="en-US"/>
        </a:p>
      </dgm:t>
    </dgm:pt>
    <dgm:pt modelId="{DBDC08EE-7B5C-4BF8-AF65-6557D275CBEB}">
      <dgm:prSet phldrT="[Text]"/>
      <dgm:spPr>
        <a:xfrm rot="10800000">
          <a:off x="700023" y="3405810"/>
          <a:ext cx="5457953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Other Additional Departments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65917DAC-C0C1-4DC6-ABB4-D8980304D90B}" type="parTrans" cxnId="{B4A3913D-3437-47E6-8447-F0F189AD965F}">
      <dgm:prSet/>
      <dgm:spPr/>
      <dgm:t>
        <a:bodyPr/>
        <a:lstStyle/>
        <a:p>
          <a:endParaRPr lang="en-US"/>
        </a:p>
      </dgm:t>
    </dgm:pt>
    <dgm:pt modelId="{E904CCC6-74F6-4547-9BDF-9D536077F9BD}" type="sibTrans" cxnId="{B4A3913D-3437-47E6-8447-F0F189AD965F}">
      <dgm:prSet/>
      <dgm:spPr/>
      <dgm:t>
        <a:bodyPr/>
        <a:lstStyle/>
        <a:p>
          <a:endParaRPr lang="en-US"/>
        </a:p>
      </dgm:t>
    </dgm:pt>
    <dgm:pt modelId="{6475776A-0FA5-4295-9520-EEBF4DC4C34A}" type="pres">
      <dgm:prSet presAssocID="{7097E329-A29A-40C6-A717-205844AA2876}" presName="linearFlow" presStyleCnt="0">
        <dgm:presLayoutVars>
          <dgm:dir/>
          <dgm:resizeHandles val="exact"/>
        </dgm:presLayoutVars>
      </dgm:prSet>
      <dgm:spPr/>
    </dgm:pt>
    <dgm:pt modelId="{FADDE3F5-E234-43C0-836A-E219F7301AF9}" type="pres">
      <dgm:prSet presAssocID="{BD01BE9A-5C89-4408-8E85-9485EDD0F983}" presName="composite" presStyleCnt="0"/>
      <dgm:spPr/>
    </dgm:pt>
    <dgm:pt modelId="{F447CB8D-7155-4171-AC3B-B50FACC3B7CE}" type="pres">
      <dgm:prSet presAssocID="{BD01BE9A-5C89-4408-8E85-9485EDD0F983}" presName="imgShp" presStyleLbl="fgImgPlace1" presStyleIdx="0" presStyleCnt="5" custLinFactNeighborX="-90448" custLinFactNeighborY="-467"/>
      <dgm:spPr>
        <a:xfrm>
          <a:off x="228602" y="306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rgbClr>
              <a:srgbClr val="C75E00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EDD86218-4D66-4DBC-932F-568A75DB2D70}" type="pres">
      <dgm:prSet presAssocID="{BD01BE9A-5C89-4408-8E85-9485EDD0F983}" presName="txShp" presStyleLbl="node1" presStyleIdx="0" presStyleCnt="5" custScaleX="120301" custLinFactNeighborY="-4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7988B7-EB7E-4537-9393-CE38CBB5615E}" type="pres">
      <dgm:prSet presAssocID="{4B4FD887-7766-475D-BEBE-1FDF49EF5FF3}" presName="spacing" presStyleCnt="0"/>
      <dgm:spPr/>
    </dgm:pt>
    <dgm:pt modelId="{4B3C7872-16D3-4452-9E39-91D6DA810914}" type="pres">
      <dgm:prSet presAssocID="{749FABB9-FB20-43C5-A323-27ED74401024}" presName="composite" presStyleCnt="0"/>
      <dgm:spPr/>
    </dgm:pt>
    <dgm:pt modelId="{FD84485C-D5C5-4EDF-B3FD-7FD6588AED84}" type="pres">
      <dgm:prSet presAssocID="{749FABB9-FB20-43C5-A323-27ED74401024}" presName="imgShp" presStyleLbl="fgImgPlace1" presStyleIdx="1" presStyleCnt="5" custLinFactNeighborX="-90448"/>
      <dgm:spPr>
        <a:xfrm>
          <a:off x="228602" y="85375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14350"/>
                <a:satOff val="-812"/>
                <a:lumOff val="2915"/>
                <a:alphaOff val="-10000"/>
                <a:shade val="20000"/>
                <a:satMod val="200000"/>
              </a:srgbClr>
              <a:srgbClr val="C75E00">
                <a:alpha val="90000"/>
                <a:hueOff val="-14350"/>
                <a:satOff val="-812"/>
                <a:lumOff val="2915"/>
                <a:alphaOff val="-1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7816AEF0-A266-4273-BEBA-2DCADC926D12}" type="pres">
      <dgm:prSet presAssocID="{749FABB9-FB20-43C5-A323-27ED74401024}" presName="txShp" presStyleLbl="node1" presStyleIdx="1" presStyleCnt="5" custScaleX="1203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B494E-5979-4B66-806C-BA855DE8B210}" type="pres">
      <dgm:prSet presAssocID="{D04019F3-BBE1-4A54-9B26-D8DDB7B5FF15}" presName="spacing" presStyleCnt="0"/>
      <dgm:spPr/>
    </dgm:pt>
    <dgm:pt modelId="{D0DFCB66-D919-4E1D-986B-DECF67C19A3D}" type="pres">
      <dgm:prSet presAssocID="{001E1264-9BAC-4DBA-8569-DFCBA9E51AFC}" presName="composite" presStyleCnt="0"/>
      <dgm:spPr/>
    </dgm:pt>
    <dgm:pt modelId="{72BFE30B-D36D-4F7A-B523-5C751C970AFA}" type="pres">
      <dgm:prSet presAssocID="{001E1264-9BAC-4DBA-8569-DFCBA9E51AFC}" presName="imgShp" presStyleLbl="fgImgPlace1" presStyleIdx="2" presStyleCnt="5" custLinFactNeighborX="-90448"/>
      <dgm:spPr>
        <a:xfrm>
          <a:off x="228602" y="1704436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28699"/>
                <a:satOff val="-1625"/>
                <a:lumOff val="5830"/>
                <a:alphaOff val="-20000"/>
                <a:shade val="20000"/>
                <a:satMod val="200000"/>
              </a:srgbClr>
              <a:srgbClr val="C75E00">
                <a:alpha val="90000"/>
                <a:hueOff val="-28699"/>
                <a:satOff val="-1625"/>
                <a:lumOff val="5830"/>
                <a:alphaOff val="-2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3DF372EE-DE9B-4650-87B5-EC61638299BD}" type="pres">
      <dgm:prSet presAssocID="{001E1264-9BAC-4DBA-8569-DFCBA9E51AFC}" presName="txShp" presStyleLbl="node1" presStyleIdx="2" presStyleCnt="5" custScaleX="1198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ECFDB-3FCC-4C66-B663-35E0B5A557F5}" type="pres">
      <dgm:prSet presAssocID="{BDFA51A5-331D-41A4-AC26-FFA83567C7A4}" presName="spacing" presStyleCnt="0"/>
      <dgm:spPr/>
    </dgm:pt>
    <dgm:pt modelId="{7709A066-9CBC-438F-A5FF-65B686B6972C}" type="pres">
      <dgm:prSet presAssocID="{0F86A45B-4933-456C-8ECE-948474B9B6A3}" presName="composite" presStyleCnt="0"/>
      <dgm:spPr/>
    </dgm:pt>
    <dgm:pt modelId="{F3363933-05CE-4F4F-ADE6-DB162073B082}" type="pres">
      <dgm:prSet presAssocID="{0F86A45B-4933-456C-8ECE-948474B9B6A3}" presName="imgShp" presStyleLbl="fgImgPlace1" presStyleIdx="3" presStyleCnt="5" custLinFactNeighborX="-90448"/>
      <dgm:spPr>
        <a:xfrm>
          <a:off x="228602" y="255512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43049"/>
                <a:satOff val="-2437"/>
                <a:lumOff val="8746"/>
                <a:alphaOff val="-30000"/>
                <a:shade val="20000"/>
                <a:satMod val="200000"/>
              </a:srgbClr>
              <a:srgbClr val="C75E00">
                <a:alpha val="90000"/>
                <a:hueOff val="-43049"/>
                <a:satOff val="-2437"/>
                <a:lumOff val="8746"/>
                <a:alphaOff val="-3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09BA8386-0840-438D-9BD5-75C691875A44}" type="pres">
      <dgm:prSet presAssocID="{0F86A45B-4933-456C-8ECE-948474B9B6A3}" presName="txShp" presStyleLbl="node1" presStyleIdx="3" presStyleCnt="5" custScaleX="1196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31806C-40C7-4396-9EDA-A57D53FD0A26}" type="pres">
      <dgm:prSet presAssocID="{B8E2F14C-FDF0-443E-9052-450AD10D05C1}" presName="spacing" presStyleCnt="0"/>
      <dgm:spPr/>
    </dgm:pt>
    <dgm:pt modelId="{5174F41E-CF74-4CC5-A54A-77142EE05C75}" type="pres">
      <dgm:prSet presAssocID="{DBDC08EE-7B5C-4BF8-AF65-6557D275CBEB}" presName="composite" presStyleCnt="0"/>
      <dgm:spPr/>
    </dgm:pt>
    <dgm:pt modelId="{6152C95F-80E6-4906-A5DE-084E5FC2451A}" type="pres">
      <dgm:prSet presAssocID="{DBDC08EE-7B5C-4BF8-AF65-6557D275CBEB}" presName="imgShp" presStyleLbl="fgImgPlace1" presStyleIdx="4" presStyleCnt="5" custLinFactNeighborX="-90448"/>
      <dgm:spPr>
        <a:xfrm>
          <a:off x="228602" y="340581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57399"/>
                <a:satOff val="-3249"/>
                <a:lumOff val="11661"/>
                <a:alphaOff val="-40000"/>
                <a:shade val="20000"/>
                <a:satMod val="200000"/>
              </a:srgbClr>
              <a:srgbClr val="C75E00">
                <a:alpha val="90000"/>
                <a:hueOff val="-57399"/>
                <a:satOff val="-3249"/>
                <a:lumOff val="11661"/>
                <a:alphaOff val="-4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4652B8C8-792A-4A41-99F5-D1E5D5B781B1}" type="pres">
      <dgm:prSet presAssocID="{DBDC08EE-7B5C-4BF8-AF65-6557D275CBEB}" presName="txShp" presStyleLbl="node1" presStyleIdx="4" presStyleCnt="5" custScaleX="1196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7652BF-CCFB-46DC-98AB-FD3504254C98}" srcId="{7097E329-A29A-40C6-A717-205844AA2876}" destId="{749FABB9-FB20-43C5-A323-27ED74401024}" srcOrd="1" destOrd="0" parTransId="{3109BC3F-FC3F-44A8-ADFA-DB705269E97D}" sibTransId="{D04019F3-BBE1-4A54-9B26-D8DDB7B5FF15}"/>
    <dgm:cxn modelId="{87AA4883-822A-4DBB-ADD9-A863E15DEB90}" type="presOf" srcId="{0F86A45B-4933-456C-8ECE-948474B9B6A3}" destId="{09BA8386-0840-438D-9BD5-75C691875A44}" srcOrd="0" destOrd="0" presId="urn:microsoft.com/office/officeart/2005/8/layout/vList3"/>
    <dgm:cxn modelId="{03C65547-A52E-4AAE-B070-2337E2CB9ED1}" srcId="{7097E329-A29A-40C6-A717-205844AA2876}" destId="{001E1264-9BAC-4DBA-8569-DFCBA9E51AFC}" srcOrd="2" destOrd="0" parTransId="{99A0D5FB-154D-4F29-ACDE-12AA3F92687A}" sibTransId="{BDFA51A5-331D-41A4-AC26-FFA83567C7A4}"/>
    <dgm:cxn modelId="{C0A76505-D527-4E79-BA2A-01659EC8593B}" srcId="{7097E329-A29A-40C6-A717-205844AA2876}" destId="{0F86A45B-4933-456C-8ECE-948474B9B6A3}" srcOrd="3" destOrd="0" parTransId="{72EB8347-3B5E-4EF7-817C-9C829460799E}" sibTransId="{B8E2F14C-FDF0-443E-9052-450AD10D05C1}"/>
    <dgm:cxn modelId="{25D61314-0C60-450D-8E8E-6DB56C148056}" type="presOf" srcId="{001E1264-9BAC-4DBA-8569-DFCBA9E51AFC}" destId="{3DF372EE-DE9B-4650-87B5-EC61638299BD}" srcOrd="0" destOrd="0" presId="urn:microsoft.com/office/officeart/2005/8/layout/vList3"/>
    <dgm:cxn modelId="{58B99A76-872B-4410-9D97-72EFED7F0331}" type="presOf" srcId="{DBDC08EE-7B5C-4BF8-AF65-6557D275CBEB}" destId="{4652B8C8-792A-4A41-99F5-D1E5D5B781B1}" srcOrd="0" destOrd="0" presId="urn:microsoft.com/office/officeart/2005/8/layout/vList3"/>
    <dgm:cxn modelId="{EEF8982F-72AE-442D-936A-592137E04DB3}" srcId="{7097E329-A29A-40C6-A717-205844AA2876}" destId="{BD01BE9A-5C89-4408-8E85-9485EDD0F983}" srcOrd="0" destOrd="0" parTransId="{3BFA0523-0006-4364-9B77-DCABA47C1D27}" sibTransId="{4B4FD887-7766-475D-BEBE-1FDF49EF5FF3}"/>
    <dgm:cxn modelId="{B4A3913D-3437-47E6-8447-F0F189AD965F}" srcId="{7097E329-A29A-40C6-A717-205844AA2876}" destId="{DBDC08EE-7B5C-4BF8-AF65-6557D275CBEB}" srcOrd="4" destOrd="0" parTransId="{65917DAC-C0C1-4DC6-ABB4-D8980304D90B}" sibTransId="{E904CCC6-74F6-4547-9BDF-9D536077F9BD}"/>
    <dgm:cxn modelId="{2EE4ED7E-D3CF-47E6-BA70-214DBA7383E9}" type="presOf" srcId="{749FABB9-FB20-43C5-A323-27ED74401024}" destId="{7816AEF0-A266-4273-BEBA-2DCADC926D12}" srcOrd="0" destOrd="0" presId="urn:microsoft.com/office/officeart/2005/8/layout/vList3"/>
    <dgm:cxn modelId="{63A8DFC6-D0C6-4422-8639-E82C4BA13349}" type="presOf" srcId="{7097E329-A29A-40C6-A717-205844AA2876}" destId="{6475776A-0FA5-4295-9520-EEBF4DC4C34A}" srcOrd="0" destOrd="0" presId="urn:microsoft.com/office/officeart/2005/8/layout/vList3"/>
    <dgm:cxn modelId="{AE92B4C6-1415-4396-8ADC-ABDEBEAF8147}" type="presOf" srcId="{BD01BE9A-5C89-4408-8E85-9485EDD0F983}" destId="{EDD86218-4D66-4DBC-932F-568A75DB2D70}" srcOrd="0" destOrd="0" presId="urn:microsoft.com/office/officeart/2005/8/layout/vList3"/>
    <dgm:cxn modelId="{A3F255FC-1A4B-44AA-B217-8D3789079E4C}" type="presParOf" srcId="{6475776A-0FA5-4295-9520-EEBF4DC4C34A}" destId="{FADDE3F5-E234-43C0-836A-E219F7301AF9}" srcOrd="0" destOrd="0" presId="urn:microsoft.com/office/officeart/2005/8/layout/vList3"/>
    <dgm:cxn modelId="{B42001FD-B729-48D2-B235-18E306C89B04}" type="presParOf" srcId="{FADDE3F5-E234-43C0-836A-E219F7301AF9}" destId="{F447CB8D-7155-4171-AC3B-B50FACC3B7CE}" srcOrd="0" destOrd="0" presId="urn:microsoft.com/office/officeart/2005/8/layout/vList3"/>
    <dgm:cxn modelId="{D7F9EA6C-7B61-4F49-818E-4087A48DEFE3}" type="presParOf" srcId="{FADDE3F5-E234-43C0-836A-E219F7301AF9}" destId="{EDD86218-4D66-4DBC-932F-568A75DB2D70}" srcOrd="1" destOrd="0" presId="urn:microsoft.com/office/officeart/2005/8/layout/vList3"/>
    <dgm:cxn modelId="{8B6EBCA6-4E1C-42E2-A776-ACDB563325D2}" type="presParOf" srcId="{6475776A-0FA5-4295-9520-EEBF4DC4C34A}" destId="{267988B7-EB7E-4537-9393-CE38CBB5615E}" srcOrd="1" destOrd="0" presId="urn:microsoft.com/office/officeart/2005/8/layout/vList3"/>
    <dgm:cxn modelId="{89E86102-7181-407D-8810-083C603232A1}" type="presParOf" srcId="{6475776A-0FA5-4295-9520-EEBF4DC4C34A}" destId="{4B3C7872-16D3-4452-9E39-91D6DA810914}" srcOrd="2" destOrd="0" presId="urn:microsoft.com/office/officeart/2005/8/layout/vList3"/>
    <dgm:cxn modelId="{BA0F99F1-4780-458F-A3DE-700496433053}" type="presParOf" srcId="{4B3C7872-16D3-4452-9E39-91D6DA810914}" destId="{FD84485C-D5C5-4EDF-B3FD-7FD6588AED84}" srcOrd="0" destOrd="0" presId="urn:microsoft.com/office/officeart/2005/8/layout/vList3"/>
    <dgm:cxn modelId="{0DE3B77E-5B2E-4EBA-9D3C-FC82B8F1E110}" type="presParOf" srcId="{4B3C7872-16D3-4452-9E39-91D6DA810914}" destId="{7816AEF0-A266-4273-BEBA-2DCADC926D12}" srcOrd="1" destOrd="0" presId="urn:microsoft.com/office/officeart/2005/8/layout/vList3"/>
    <dgm:cxn modelId="{549E59B5-275E-4715-8F3E-9252169A62E2}" type="presParOf" srcId="{6475776A-0FA5-4295-9520-EEBF4DC4C34A}" destId="{418B494E-5979-4B66-806C-BA855DE8B210}" srcOrd="3" destOrd="0" presId="urn:microsoft.com/office/officeart/2005/8/layout/vList3"/>
    <dgm:cxn modelId="{1DA24767-330B-4E8C-9682-DA664593E59A}" type="presParOf" srcId="{6475776A-0FA5-4295-9520-EEBF4DC4C34A}" destId="{D0DFCB66-D919-4E1D-986B-DECF67C19A3D}" srcOrd="4" destOrd="0" presId="urn:microsoft.com/office/officeart/2005/8/layout/vList3"/>
    <dgm:cxn modelId="{72A17136-CE8F-4152-8AE2-0E06153E5E94}" type="presParOf" srcId="{D0DFCB66-D919-4E1D-986B-DECF67C19A3D}" destId="{72BFE30B-D36D-4F7A-B523-5C751C970AFA}" srcOrd="0" destOrd="0" presId="urn:microsoft.com/office/officeart/2005/8/layout/vList3"/>
    <dgm:cxn modelId="{783488AB-7BE4-470D-8330-A8765FCA6F92}" type="presParOf" srcId="{D0DFCB66-D919-4E1D-986B-DECF67C19A3D}" destId="{3DF372EE-DE9B-4650-87B5-EC61638299BD}" srcOrd="1" destOrd="0" presId="urn:microsoft.com/office/officeart/2005/8/layout/vList3"/>
    <dgm:cxn modelId="{3F83BB90-BA3F-495A-BF3C-500F7EADB032}" type="presParOf" srcId="{6475776A-0FA5-4295-9520-EEBF4DC4C34A}" destId="{9FEECFDB-3FCC-4C66-B663-35E0B5A557F5}" srcOrd="5" destOrd="0" presId="urn:microsoft.com/office/officeart/2005/8/layout/vList3"/>
    <dgm:cxn modelId="{F12911F4-17F6-4A77-B6F9-1BD6868AB050}" type="presParOf" srcId="{6475776A-0FA5-4295-9520-EEBF4DC4C34A}" destId="{7709A066-9CBC-438F-A5FF-65B686B6972C}" srcOrd="6" destOrd="0" presId="urn:microsoft.com/office/officeart/2005/8/layout/vList3"/>
    <dgm:cxn modelId="{74C91DB9-44B0-4E65-AB52-5536A8D84CA9}" type="presParOf" srcId="{7709A066-9CBC-438F-A5FF-65B686B6972C}" destId="{F3363933-05CE-4F4F-ADE6-DB162073B082}" srcOrd="0" destOrd="0" presId="urn:microsoft.com/office/officeart/2005/8/layout/vList3"/>
    <dgm:cxn modelId="{6CCE17BF-A560-4D56-B752-BAFEF36B2D6D}" type="presParOf" srcId="{7709A066-9CBC-438F-A5FF-65B686B6972C}" destId="{09BA8386-0840-438D-9BD5-75C691875A44}" srcOrd="1" destOrd="0" presId="urn:microsoft.com/office/officeart/2005/8/layout/vList3"/>
    <dgm:cxn modelId="{1E568DC2-A902-496E-B43B-3DDA9E6FF11F}" type="presParOf" srcId="{6475776A-0FA5-4295-9520-EEBF4DC4C34A}" destId="{0E31806C-40C7-4396-9EDA-A57D53FD0A26}" srcOrd="7" destOrd="0" presId="urn:microsoft.com/office/officeart/2005/8/layout/vList3"/>
    <dgm:cxn modelId="{063D3884-7C55-4190-B453-B0EC0D3FC53B}" type="presParOf" srcId="{6475776A-0FA5-4295-9520-EEBF4DC4C34A}" destId="{5174F41E-CF74-4CC5-A54A-77142EE05C75}" srcOrd="8" destOrd="0" presId="urn:microsoft.com/office/officeart/2005/8/layout/vList3"/>
    <dgm:cxn modelId="{656C0116-6EC8-4D2E-9D54-BDD4E48EFB3A}" type="presParOf" srcId="{5174F41E-CF74-4CC5-A54A-77142EE05C75}" destId="{6152C95F-80E6-4906-A5DE-084E5FC2451A}" srcOrd="0" destOrd="0" presId="urn:microsoft.com/office/officeart/2005/8/layout/vList3"/>
    <dgm:cxn modelId="{5854E5BA-0CB4-47ED-9486-62E958371688}" type="presParOf" srcId="{5174F41E-CF74-4CC5-A54A-77142EE05C75}" destId="{4652B8C8-792A-4A41-99F5-D1E5D5B781B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97E329-A29A-40C6-A717-205844AA2876}" type="doc">
      <dgm:prSet loTypeId="urn:microsoft.com/office/officeart/2005/8/layout/vList3" loCatId="list" qsTypeId="urn:microsoft.com/office/officeart/2005/8/quickstyle/simple5" qsCatId="simple" csTypeId="urn:microsoft.com/office/officeart/2005/8/colors/accent1_5" csCatId="accent1" phldr="1"/>
      <dgm:spPr/>
    </dgm:pt>
    <dgm:pt modelId="{BD01BE9A-5C89-4408-8E85-9485EDD0F983}">
      <dgm:prSet phldrT="[Text]"/>
      <dgm:spPr>
        <a:xfrm rot="10800000">
          <a:off x="685794" y="0"/>
          <a:ext cx="5486411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Have only heard of it in passing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3BFA0523-0006-4364-9B77-DCABA47C1D27}" type="parTrans" cxnId="{EEF8982F-72AE-442D-936A-592137E04DB3}">
      <dgm:prSet/>
      <dgm:spPr/>
      <dgm:t>
        <a:bodyPr/>
        <a:lstStyle/>
        <a:p>
          <a:endParaRPr lang="en-US"/>
        </a:p>
      </dgm:t>
    </dgm:pt>
    <dgm:pt modelId="{4B4FD887-7766-475D-BEBE-1FDF49EF5FF3}" type="sibTrans" cxnId="{EEF8982F-72AE-442D-936A-592137E04DB3}">
      <dgm:prSet/>
      <dgm:spPr/>
      <dgm:t>
        <a:bodyPr/>
        <a:lstStyle/>
        <a:p>
          <a:endParaRPr lang="en-US"/>
        </a:p>
      </dgm:t>
    </dgm:pt>
    <dgm:pt modelId="{749FABB9-FB20-43C5-A323-27ED74401024}">
      <dgm:prSet phldrT="[Text]"/>
      <dgm:spPr>
        <a:xfrm rot="10800000">
          <a:off x="685794" y="853750"/>
          <a:ext cx="5486411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Seen others use it before (intrigued)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3109BC3F-FC3F-44A8-ADFA-DB705269E97D}" type="parTrans" cxnId="{F57652BF-CCFB-46DC-98AB-FD3504254C98}">
      <dgm:prSet/>
      <dgm:spPr/>
      <dgm:t>
        <a:bodyPr/>
        <a:lstStyle/>
        <a:p>
          <a:endParaRPr lang="en-US"/>
        </a:p>
      </dgm:t>
    </dgm:pt>
    <dgm:pt modelId="{D04019F3-BBE1-4A54-9B26-D8DDB7B5FF15}" type="sibTrans" cxnId="{F57652BF-CCFB-46DC-98AB-FD3504254C98}">
      <dgm:prSet/>
      <dgm:spPr/>
      <dgm:t>
        <a:bodyPr/>
        <a:lstStyle/>
        <a:p>
          <a:endParaRPr lang="en-US"/>
        </a:p>
      </dgm:t>
    </dgm:pt>
    <dgm:pt modelId="{0F86A45B-4933-456C-8ECE-948474B9B6A3}">
      <dgm:prSet phldrT="[Text]"/>
      <dgm:spPr>
        <a:xfrm rot="10800000">
          <a:off x="700023" y="2555123"/>
          <a:ext cx="5457953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Have a good working knowledge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72EB8347-3B5E-4EF7-817C-9C829460799E}" type="parTrans" cxnId="{C0A76505-D527-4E79-BA2A-01659EC8593B}">
      <dgm:prSet/>
      <dgm:spPr/>
      <dgm:t>
        <a:bodyPr/>
        <a:lstStyle/>
        <a:p>
          <a:endParaRPr lang="en-US"/>
        </a:p>
      </dgm:t>
    </dgm:pt>
    <dgm:pt modelId="{B8E2F14C-FDF0-443E-9052-450AD10D05C1}" type="sibTrans" cxnId="{C0A76505-D527-4E79-BA2A-01659EC8593B}">
      <dgm:prSet/>
      <dgm:spPr/>
      <dgm:t>
        <a:bodyPr/>
        <a:lstStyle/>
        <a:p>
          <a:endParaRPr lang="en-US"/>
        </a:p>
      </dgm:t>
    </dgm:pt>
    <dgm:pt modelId="{DBDC08EE-7B5C-4BF8-AF65-6557D275CBEB}">
      <dgm:prSet phldrT="[Text]"/>
      <dgm:spPr>
        <a:xfrm rot="10800000">
          <a:off x="700023" y="3405810"/>
          <a:ext cx="5457953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I consider myself an expert or power user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65917DAC-C0C1-4DC6-ABB4-D8980304D90B}" type="parTrans" cxnId="{B4A3913D-3437-47E6-8447-F0F189AD965F}">
      <dgm:prSet/>
      <dgm:spPr/>
      <dgm:t>
        <a:bodyPr/>
        <a:lstStyle/>
        <a:p>
          <a:endParaRPr lang="en-US"/>
        </a:p>
      </dgm:t>
    </dgm:pt>
    <dgm:pt modelId="{E904CCC6-74F6-4547-9BDF-9D536077F9BD}" type="sibTrans" cxnId="{B4A3913D-3437-47E6-8447-F0F189AD965F}">
      <dgm:prSet/>
      <dgm:spPr/>
      <dgm:t>
        <a:bodyPr/>
        <a:lstStyle/>
        <a:p>
          <a:endParaRPr lang="en-US"/>
        </a:p>
      </dgm:t>
    </dgm:pt>
    <dgm:pt modelId="{001E1264-9BAC-4DBA-8569-DFCBA9E51AFC}">
      <dgm:prSet phldrT="[Text]"/>
      <dgm:spPr>
        <a:xfrm rot="10800000">
          <a:off x="697172" y="1704436"/>
          <a:ext cx="5463654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Have a basic knowledge of its capabilities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BDFA51A5-331D-41A4-AC26-FFA83567C7A4}" type="sibTrans" cxnId="{03C65547-A52E-4AAE-B070-2337E2CB9ED1}">
      <dgm:prSet/>
      <dgm:spPr/>
      <dgm:t>
        <a:bodyPr/>
        <a:lstStyle/>
        <a:p>
          <a:endParaRPr lang="en-US"/>
        </a:p>
      </dgm:t>
    </dgm:pt>
    <dgm:pt modelId="{99A0D5FB-154D-4F29-ACDE-12AA3F92687A}" type="parTrans" cxnId="{03C65547-A52E-4AAE-B070-2337E2CB9ED1}">
      <dgm:prSet/>
      <dgm:spPr/>
      <dgm:t>
        <a:bodyPr/>
        <a:lstStyle/>
        <a:p>
          <a:endParaRPr lang="en-US"/>
        </a:p>
      </dgm:t>
    </dgm:pt>
    <dgm:pt modelId="{6475776A-0FA5-4295-9520-EEBF4DC4C34A}" type="pres">
      <dgm:prSet presAssocID="{7097E329-A29A-40C6-A717-205844AA2876}" presName="linearFlow" presStyleCnt="0">
        <dgm:presLayoutVars>
          <dgm:dir/>
          <dgm:resizeHandles val="exact"/>
        </dgm:presLayoutVars>
      </dgm:prSet>
      <dgm:spPr/>
    </dgm:pt>
    <dgm:pt modelId="{FADDE3F5-E234-43C0-836A-E219F7301AF9}" type="pres">
      <dgm:prSet presAssocID="{BD01BE9A-5C89-4408-8E85-9485EDD0F983}" presName="composite" presStyleCnt="0"/>
      <dgm:spPr/>
    </dgm:pt>
    <dgm:pt modelId="{F447CB8D-7155-4171-AC3B-B50FACC3B7CE}" type="pres">
      <dgm:prSet presAssocID="{BD01BE9A-5C89-4408-8E85-9485EDD0F983}" presName="imgShp" presStyleLbl="fgImgPlace1" presStyleIdx="0" presStyleCnt="5" custLinFactNeighborX="-90448" custLinFactNeighborY="-467"/>
      <dgm:spPr>
        <a:xfrm>
          <a:off x="228602" y="306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rgbClr>
              <a:srgbClr val="C75E00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EDD86218-4D66-4DBC-932F-568A75DB2D70}" type="pres">
      <dgm:prSet presAssocID="{BD01BE9A-5C89-4408-8E85-9485EDD0F983}" presName="txShp" presStyleLbl="node1" presStyleIdx="0" presStyleCnt="5" custScaleX="120301" custLinFactNeighborY="-468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267988B7-EB7E-4537-9393-CE38CBB5615E}" type="pres">
      <dgm:prSet presAssocID="{4B4FD887-7766-475D-BEBE-1FDF49EF5FF3}" presName="spacing" presStyleCnt="0"/>
      <dgm:spPr/>
    </dgm:pt>
    <dgm:pt modelId="{4B3C7872-16D3-4452-9E39-91D6DA810914}" type="pres">
      <dgm:prSet presAssocID="{749FABB9-FB20-43C5-A323-27ED74401024}" presName="composite" presStyleCnt="0"/>
      <dgm:spPr/>
    </dgm:pt>
    <dgm:pt modelId="{FD84485C-D5C5-4EDF-B3FD-7FD6588AED84}" type="pres">
      <dgm:prSet presAssocID="{749FABB9-FB20-43C5-A323-27ED74401024}" presName="imgShp" presStyleLbl="fgImgPlace1" presStyleIdx="1" presStyleCnt="5" custLinFactNeighborX="-90448"/>
      <dgm:spPr>
        <a:xfrm>
          <a:off x="228602" y="85375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14350"/>
                <a:satOff val="-812"/>
                <a:lumOff val="2915"/>
                <a:alphaOff val="-10000"/>
                <a:shade val="20000"/>
                <a:satMod val="200000"/>
              </a:srgbClr>
              <a:srgbClr val="C75E00">
                <a:alpha val="90000"/>
                <a:hueOff val="-14350"/>
                <a:satOff val="-812"/>
                <a:lumOff val="2915"/>
                <a:alphaOff val="-1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7816AEF0-A266-4273-BEBA-2DCADC926D12}" type="pres">
      <dgm:prSet presAssocID="{749FABB9-FB20-43C5-A323-27ED74401024}" presName="txShp" presStyleLbl="node1" presStyleIdx="1" presStyleCnt="5" custScaleX="120301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418B494E-5979-4B66-806C-BA855DE8B210}" type="pres">
      <dgm:prSet presAssocID="{D04019F3-BBE1-4A54-9B26-D8DDB7B5FF15}" presName="spacing" presStyleCnt="0"/>
      <dgm:spPr/>
    </dgm:pt>
    <dgm:pt modelId="{D0DFCB66-D919-4E1D-986B-DECF67C19A3D}" type="pres">
      <dgm:prSet presAssocID="{001E1264-9BAC-4DBA-8569-DFCBA9E51AFC}" presName="composite" presStyleCnt="0"/>
      <dgm:spPr/>
    </dgm:pt>
    <dgm:pt modelId="{72BFE30B-D36D-4F7A-B523-5C751C970AFA}" type="pres">
      <dgm:prSet presAssocID="{001E1264-9BAC-4DBA-8569-DFCBA9E51AFC}" presName="imgShp" presStyleLbl="fgImgPlace1" presStyleIdx="2" presStyleCnt="5" custLinFactNeighborX="-90448"/>
      <dgm:spPr>
        <a:xfrm>
          <a:off x="228602" y="1704436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28699"/>
                <a:satOff val="-1625"/>
                <a:lumOff val="5830"/>
                <a:alphaOff val="-20000"/>
                <a:shade val="20000"/>
                <a:satMod val="200000"/>
              </a:srgbClr>
              <a:srgbClr val="C75E00">
                <a:alpha val="90000"/>
                <a:hueOff val="-28699"/>
                <a:satOff val="-1625"/>
                <a:lumOff val="5830"/>
                <a:alphaOff val="-2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3DF372EE-DE9B-4650-87B5-EC61638299BD}" type="pres">
      <dgm:prSet presAssocID="{001E1264-9BAC-4DBA-8569-DFCBA9E51AFC}" presName="txShp" presStyleLbl="node1" presStyleIdx="2" presStyleCnt="5" custScaleX="119802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9FEECFDB-3FCC-4C66-B663-35E0B5A557F5}" type="pres">
      <dgm:prSet presAssocID="{BDFA51A5-331D-41A4-AC26-FFA83567C7A4}" presName="spacing" presStyleCnt="0"/>
      <dgm:spPr/>
    </dgm:pt>
    <dgm:pt modelId="{7709A066-9CBC-438F-A5FF-65B686B6972C}" type="pres">
      <dgm:prSet presAssocID="{0F86A45B-4933-456C-8ECE-948474B9B6A3}" presName="composite" presStyleCnt="0"/>
      <dgm:spPr/>
    </dgm:pt>
    <dgm:pt modelId="{F3363933-05CE-4F4F-ADE6-DB162073B082}" type="pres">
      <dgm:prSet presAssocID="{0F86A45B-4933-456C-8ECE-948474B9B6A3}" presName="imgShp" presStyleLbl="fgImgPlace1" presStyleIdx="3" presStyleCnt="5" custLinFactNeighborX="-90448"/>
      <dgm:spPr>
        <a:xfrm>
          <a:off x="228602" y="255512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43049"/>
                <a:satOff val="-2437"/>
                <a:lumOff val="8746"/>
                <a:alphaOff val="-30000"/>
                <a:shade val="20000"/>
                <a:satMod val="200000"/>
              </a:srgbClr>
              <a:srgbClr val="C75E00">
                <a:alpha val="90000"/>
                <a:hueOff val="-43049"/>
                <a:satOff val="-2437"/>
                <a:lumOff val="8746"/>
                <a:alphaOff val="-3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09BA8386-0840-438D-9BD5-75C691875A44}" type="pres">
      <dgm:prSet presAssocID="{0F86A45B-4933-456C-8ECE-948474B9B6A3}" presName="txShp" presStyleLbl="node1" presStyleIdx="3" presStyleCnt="5" custScaleX="119677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0E31806C-40C7-4396-9EDA-A57D53FD0A26}" type="pres">
      <dgm:prSet presAssocID="{B8E2F14C-FDF0-443E-9052-450AD10D05C1}" presName="spacing" presStyleCnt="0"/>
      <dgm:spPr/>
    </dgm:pt>
    <dgm:pt modelId="{5174F41E-CF74-4CC5-A54A-77142EE05C75}" type="pres">
      <dgm:prSet presAssocID="{DBDC08EE-7B5C-4BF8-AF65-6557D275CBEB}" presName="composite" presStyleCnt="0"/>
      <dgm:spPr/>
    </dgm:pt>
    <dgm:pt modelId="{6152C95F-80E6-4906-A5DE-084E5FC2451A}" type="pres">
      <dgm:prSet presAssocID="{DBDC08EE-7B5C-4BF8-AF65-6557D275CBEB}" presName="imgShp" presStyleLbl="fgImgPlace1" presStyleIdx="4" presStyleCnt="5" custLinFactNeighborX="-90448"/>
      <dgm:spPr>
        <a:xfrm>
          <a:off x="228602" y="340581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57399"/>
                <a:satOff val="-3249"/>
                <a:lumOff val="11661"/>
                <a:alphaOff val="-40000"/>
                <a:shade val="20000"/>
                <a:satMod val="200000"/>
              </a:srgbClr>
              <a:srgbClr val="C75E00">
                <a:alpha val="90000"/>
                <a:hueOff val="-57399"/>
                <a:satOff val="-3249"/>
                <a:lumOff val="11661"/>
                <a:alphaOff val="-4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4652B8C8-792A-4A41-99F5-D1E5D5B781B1}" type="pres">
      <dgm:prSet presAssocID="{DBDC08EE-7B5C-4BF8-AF65-6557D275CBEB}" presName="txShp" presStyleLbl="node1" presStyleIdx="4" presStyleCnt="5" custScaleX="119677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</dgm:ptLst>
  <dgm:cxnLst>
    <dgm:cxn modelId="{F57652BF-CCFB-46DC-98AB-FD3504254C98}" srcId="{7097E329-A29A-40C6-A717-205844AA2876}" destId="{749FABB9-FB20-43C5-A323-27ED74401024}" srcOrd="1" destOrd="0" parTransId="{3109BC3F-FC3F-44A8-ADFA-DB705269E97D}" sibTransId="{D04019F3-BBE1-4A54-9B26-D8DDB7B5FF15}"/>
    <dgm:cxn modelId="{C0A76505-D527-4E79-BA2A-01659EC8593B}" srcId="{7097E329-A29A-40C6-A717-205844AA2876}" destId="{0F86A45B-4933-456C-8ECE-948474B9B6A3}" srcOrd="3" destOrd="0" parTransId="{72EB8347-3B5E-4EF7-817C-9C829460799E}" sibTransId="{B8E2F14C-FDF0-443E-9052-450AD10D05C1}"/>
    <dgm:cxn modelId="{B4A3913D-3437-47E6-8447-F0F189AD965F}" srcId="{7097E329-A29A-40C6-A717-205844AA2876}" destId="{DBDC08EE-7B5C-4BF8-AF65-6557D275CBEB}" srcOrd="4" destOrd="0" parTransId="{65917DAC-C0C1-4DC6-ABB4-D8980304D90B}" sibTransId="{E904CCC6-74F6-4547-9BDF-9D536077F9BD}"/>
    <dgm:cxn modelId="{1D9D8970-378C-4225-8D9B-C2FF0F77CE22}" type="presOf" srcId="{749FABB9-FB20-43C5-A323-27ED74401024}" destId="{7816AEF0-A266-4273-BEBA-2DCADC926D12}" srcOrd="0" destOrd="0" presId="urn:microsoft.com/office/officeart/2005/8/layout/vList3"/>
    <dgm:cxn modelId="{7EBA3F42-C871-406A-A9A8-7406EBF6D234}" type="presOf" srcId="{BD01BE9A-5C89-4408-8E85-9485EDD0F983}" destId="{EDD86218-4D66-4DBC-932F-568A75DB2D70}" srcOrd="0" destOrd="0" presId="urn:microsoft.com/office/officeart/2005/8/layout/vList3"/>
    <dgm:cxn modelId="{03C65547-A52E-4AAE-B070-2337E2CB9ED1}" srcId="{7097E329-A29A-40C6-A717-205844AA2876}" destId="{001E1264-9BAC-4DBA-8569-DFCBA9E51AFC}" srcOrd="2" destOrd="0" parTransId="{99A0D5FB-154D-4F29-ACDE-12AA3F92687A}" sibTransId="{BDFA51A5-331D-41A4-AC26-FFA83567C7A4}"/>
    <dgm:cxn modelId="{0BF957ED-D5D7-4D37-BC8C-EC48491A35E6}" type="presOf" srcId="{0F86A45B-4933-456C-8ECE-948474B9B6A3}" destId="{09BA8386-0840-438D-9BD5-75C691875A44}" srcOrd="0" destOrd="0" presId="urn:microsoft.com/office/officeart/2005/8/layout/vList3"/>
    <dgm:cxn modelId="{EEF8982F-72AE-442D-936A-592137E04DB3}" srcId="{7097E329-A29A-40C6-A717-205844AA2876}" destId="{BD01BE9A-5C89-4408-8E85-9485EDD0F983}" srcOrd="0" destOrd="0" parTransId="{3BFA0523-0006-4364-9B77-DCABA47C1D27}" sibTransId="{4B4FD887-7766-475D-BEBE-1FDF49EF5FF3}"/>
    <dgm:cxn modelId="{25F5E1BC-3CC1-438E-B1D3-4E8968A1128B}" type="presOf" srcId="{7097E329-A29A-40C6-A717-205844AA2876}" destId="{6475776A-0FA5-4295-9520-EEBF4DC4C34A}" srcOrd="0" destOrd="0" presId="urn:microsoft.com/office/officeart/2005/8/layout/vList3"/>
    <dgm:cxn modelId="{2C11EFF1-1B10-4448-895B-EF85B32373B3}" type="presOf" srcId="{DBDC08EE-7B5C-4BF8-AF65-6557D275CBEB}" destId="{4652B8C8-792A-4A41-99F5-D1E5D5B781B1}" srcOrd="0" destOrd="0" presId="urn:microsoft.com/office/officeart/2005/8/layout/vList3"/>
    <dgm:cxn modelId="{5461BF67-C778-483D-93E1-3ED2A6D16BD2}" type="presOf" srcId="{001E1264-9BAC-4DBA-8569-DFCBA9E51AFC}" destId="{3DF372EE-DE9B-4650-87B5-EC61638299BD}" srcOrd="0" destOrd="0" presId="urn:microsoft.com/office/officeart/2005/8/layout/vList3"/>
    <dgm:cxn modelId="{31C6E06E-D896-4EC2-8F50-0CE56BC1F128}" type="presParOf" srcId="{6475776A-0FA5-4295-9520-EEBF4DC4C34A}" destId="{FADDE3F5-E234-43C0-836A-E219F7301AF9}" srcOrd="0" destOrd="0" presId="urn:microsoft.com/office/officeart/2005/8/layout/vList3"/>
    <dgm:cxn modelId="{2EB9E507-3DAF-4EE1-8E17-466EC7946D00}" type="presParOf" srcId="{FADDE3F5-E234-43C0-836A-E219F7301AF9}" destId="{F447CB8D-7155-4171-AC3B-B50FACC3B7CE}" srcOrd="0" destOrd="0" presId="urn:microsoft.com/office/officeart/2005/8/layout/vList3"/>
    <dgm:cxn modelId="{69A03BFC-1F78-40D4-80C3-89496EB2A5BC}" type="presParOf" srcId="{FADDE3F5-E234-43C0-836A-E219F7301AF9}" destId="{EDD86218-4D66-4DBC-932F-568A75DB2D70}" srcOrd="1" destOrd="0" presId="urn:microsoft.com/office/officeart/2005/8/layout/vList3"/>
    <dgm:cxn modelId="{2C55B0E4-AE46-42B8-96F2-59B0A8DBF29B}" type="presParOf" srcId="{6475776A-0FA5-4295-9520-EEBF4DC4C34A}" destId="{267988B7-EB7E-4537-9393-CE38CBB5615E}" srcOrd="1" destOrd="0" presId="urn:microsoft.com/office/officeart/2005/8/layout/vList3"/>
    <dgm:cxn modelId="{4525331E-A131-44CE-8B7C-D38ABFD30158}" type="presParOf" srcId="{6475776A-0FA5-4295-9520-EEBF4DC4C34A}" destId="{4B3C7872-16D3-4452-9E39-91D6DA810914}" srcOrd="2" destOrd="0" presId="urn:microsoft.com/office/officeart/2005/8/layout/vList3"/>
    <dgm:cxn modelId="{86BB37E1-CBDD-4E87-853F-9973E148291E}" type="presParOf" srcId="{4B3C7872-16D3-4452-9E39-91D6DA810914}" destId="{FD84485C-D5C5-4EDF-B3FD-7FD6588AED84}" srcOrd="0" destOrd="0" presId="urn:microsoft.com/office/officeart/2005/8/layout/vList3"/>
    <dgm:cxn modelId="{CD678EDF-71C6-4C75-BFD1-131B9F3CA75E}" type="presParOf" srcId="{4B3C7872-16D3-4452-9E39-91D6DA810914}" destId="{7816AEF0-A266-4273-BEBA-2DCADC926D12}" srcOrd="1" destOrd="0" presId="urn:microsoft.com/office/officeart/2005/8/layout/vList3"/>
    <dgm:cxn modelId="{D8A78862-F779-4B8C-93EA-44ADCB9E37E9}" type="presParOf" srcId="{6475776A-0FA5-4295-9520-EEBF4DC4C34A}" destId="{418B494E-5979-4B66-806C-BA855DE8B210}" srcOrd="3" destOrd="0" presId="urn:microsoft.com/office/officeart/2005/8/layout/vList3"/>
    <dgm:cxn modelId="{4C6B0038-96EE-4BBE-8AD4-F4767CA4B65F}" type="presParOf" srcId="{6475776A-0FA5-4295-9520-EEBF4DC4C34A}" destId="{D0DFCB66-D919-4E1D-986B-DECF67C19A3D}" srcOrd="4" destOrd="0" presId="urn:microsoft.com/office/officeart/2005/8/layout/vList3"/>
    <dgm:cxn modelId="{16BD2A62-CC64-47AC-96D9-8528732EA5AD}" type="presParOf" srcId="{D0DFCB66-D919-4E1D-986B-DECF67C19A3D}" destId="{72BFE30B-D36D-4F7A-B523-5C751C970AFA}" srcOrd="0" destOrd="0" presId="urn:microsoft.com/office/officeart/2005/8/layout/vList3"/>
    <dgm:cxn modelId="{D6AEEB73-CDB2-4388-93BC-42251485B315}" type="presParOf" srcId="{D0DFCB66-D919-4E1D-986B-DECF67C19A3D}" destId="{3DF372EE-DE9B-4650-87B5-EC61638299BD}" srcOrd="1" destOrd="0" presId="urn:microsoft.com/office/officeart/2005/8/layout/vList3"/>
    <dgm:cxn modelId="{A0F7D420-FEB5-43AA-81A6-5A540818FE97}" type="presParOf" srcId="{6475776A-0FA5-4295-9520-EEBF4DC4C34A}" destId="{9FEECFDB-3FCC-4C66-B663-35E0B5A557F5}" srcOrd="5" destOrd="0" presId="urn:microsoft.com/office/officeart/2005/8/layout/vList3"/>
    <dgm:cxn modelId="{96C9E238-FD2E-44A1-8440-AE1D443563A3}" type="presParOf" srcId="{6475776A-0FA5-4295-9520-EEBF4DC4C34A}" destId="{7709A066-9CBC-438F-A5FF-65B686B6972C}" srcOrd="6" destOrd="0" presId="urn:microsoft.com/office/officeart/2005/8/layout/vList3"/>
    <dgm:cxn modelId="{35DDE474-1356-43D9-AEEA-1DAFFA92F531}" type="presParOf" srcId="{7709A066-9CBC-438F-A5FF-65B686B6972C}" destId="{F3363933-05CE-4F4F-ADE6-DB162073B082}" srcOrd="0" destOrd="0" presId="urn:microsoft.com/office/officeart/2005/8/layout/vList3"/>
    <dgm:cxn modelId="{7C6DF2D9-5122-41D6-B242-8614C0D5D65D}" type="presParOf" srcId="{7709A066-9CBC-438F-A5FF-65B686B6972C}" destId="{09BA8386-0840-438D-9BD5-75C691875A44}" srcOrd="1" destOrd="0" presId="urn:microsoft.com/office/officeart/2005/8/layout/vList3"/>
    <dgm:cxn modelId="{0002DBBF-47FF-4DEE-B5AC-C84CDF378BA1}" type="presParOf" srcId="{6475776A-0FA5-4295-9520-EEBF4DC4C34A}" destId="{0E31806C-40C7-4396-9EDA-A57D53FD0A26}" srcOrd="7" destOrd="0" presId="urn:microsoft.com/office/officeart/2005/8/layout/vList3"/>
    <dgm:cxn modelId="{CF1F7314-EF8C-4E01-BB89-C0B94F621EB2}" type="presParOf" srcId="{6475776A-0FA5-4295-9520-EEBF4DC4C34A}" destId="{5174F41E-CF74-4CC5-A54A-77142EE05C75}" srcOrd="8" destOrd="0" presId="urn:microsoft.com/office/officeart/2005/8/layout/vList3"/>
    <dgm:cxn modelId="{A7EA36CB-C2C2-4A2F-B3AA-DD84743B3425}" type="presParOf" srcId="{5174F41E-CF74-4CC5-A54A-77142EE05C75}" destId="{6152C95F-80E6-4906-A5DE-084E5FC2451A}" srcOrd="0" destOrd="0" presId="urn:microsoft.com/office/officeart/2005/8/layout/vList3"/>
    <dgm:cxn modelId="{9C7D54A3-D8D3-4909-ABDA-5065E6817A4C}" type="presParOf" srcId="{5174F41E-CF74-4CC5-A54A-77142EE05C75}" destId="{4652B8C8-792A-4A41-99F5-D1E5D5B781B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97E329-A29A-40C6-A717-205844AA2876}" type="doc">
      <dgm:prSet loTypeId="urn:microsoft.com/office/officeart/2005/8/layout/vList3" loCatId="list" qsTypeId="urn:microsoft.com/office/officeart/2005/8/quickstyle/simple5" qsCatId="simple" csTypeId="urn:microsoft.com/office/officeart/2005/8/colors/accent1_5" csCatId="accent1" phldr="1"/>
      <dgm:spPr/>
    </dgm:pt>
    <dgm:pt modelId="{BD01BE9A-5C89-4408-8E85-9485EDD0F983}">
      <dgm:prSet phldrT="[Text]"/>
      <dgm:spPr>
        <a:xfrm rot="10800000">
          <a:off x="685794" y="0"/>
          <a:ext cx="5486411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We don’t currently use GIS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3BFA0523-0006-4364-9B77-DCABA47C1D27}" type="parTrans" cxnId="{EEF8982F-72AE-442D-936A-592137E04DB3}">
      <dgm:prSet/>
      <dgm:spPr/>
      <dgm:t>
        <a:bodyPr/>
        <a:lstStyle/>
        <a:p>
          <a:endParaRPr lang="en-US"/>
        </a:p>
      </dgm:t>
    </dgm:pt>
    <dgm:pt modelId="{4B4FD887-7766-475D-BEBE-1FDF49EF5FF3}" type="sibTrans" cxnId="{EEF8982F-72AE-442D-936A-592137E04DB3}">
      <dgm:prSet/>
      <dgm:spPr/>
      <dgm:t>
        <a:bodyPr/>
        <a:lstStyle/>
        <a:p>
          <a:endParaRPr lang="en-US"/>
        </a:p>
      </dgm:t>
    </dgm:pt>
    <dgm:pt modelId="{749FABB9-FB20-43C5-A323-27ED74401024}">
      <dgm:prSet phldrT="[Text]"/>
      <dgm:spPr>
        <a:xfrm rot="10800000">
          <a:off x="685794" y="853750"/>
          <a:ext cx="5486411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GIS has been a negative drain on our efforts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3109BC3F-FC3F-44A8-ADFA-DB705269E97D}" type="parTrans" cxnId="{F57652BF-CCFB-46DC-98AB-FD3504254C98}">
      <dgm:prSet/>
      <dgm:spPr/>
      <dgm:t>
        <a:bodyPr/>
        <a:lstStyle/>
        <a:p>
          <a:endParaRPr lang="en-US"/>
        </a:p>
      </dgm:t>
    </dgm:pt>
    <dgm:pt modelId="{D04019F3-BBE1-4A54-9B26-D8DDB7B5FF15}" type="sibTrans" cxnId="{F57652BF-CCFB-46DC-98AB-FD3504254C98}">
      <dgm:prSet/>
      <dgm:spPr/>
      <dgm:t>
        <a:bodyPr/>
        <a:lstStyle/>
        <a:p>
          <a:endParaRPr lang="en-US"/>
        </a:p>
      </dgm:t>
    </dgm:pt>
    <dgm:pt modelId="{0F86A45B-4933-456C-8ECE-948474B9B6A3}">
      <dgm:prSet phldrT="[Text]"/>
      <dgm:spPr>
        <a:xfrm rot="10800000">
          <a:off x="700023" y="2555123"/>
          <a:ext cx="5457953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GIS is most likely a break even proposition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72EB8347-3B5E-4EF7-817C-9C829460799E}" type="parTrans" cxnId="{C0A76505-D527-4E79-BA2A-01659EC8593B}">
      <dgm:prSet/>
      <dgm:spPr/>
      <dgm:t>
        <a:bodyPr/>
        <a:lstStyle/>
        <a:p>
          <a:endParaRPr lang="en-US"/>
        </a:p>
      </dgm:t>
    </dgm:pt>
    <dgm:pt modelId="{B8E2F14C-FDF0-443E-9052-450AD10D05C1}" type="sibTrans" cxnId="{C0A76505-D527-4E79-BA2A-01659EC8593B}">
      <dgm:prSet/>
      <dgm:spPr/>
      <dgm:t>
        <a:bodyPr/>
        <a:lstStyle/>
        <a:p>
          <a:endParaRPr lang="en-US"/>
        </a:p>
      </dgm:t>
    </dgm:pt>
    <dgm:pt modelId="{DBDC08EE-7B5C-4BF8-AF65-6557D275CBEB}">
      <dgm:prSet phldrT="[Text]"/>
      <dgm:spPr>
        <a:xfrm rot="10800000">
          <a:off x="700023" y="3405810"/>
          <a:ext cx="5457953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GIS has been a positive asset for the effort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65917DAC-C0C1-4DC6-ABB4-D8980304D90B}" type="parTrans" cxnId="{B4A3913D-3437-47E6-8447-F0F189AD965F}">
      <dgm:prSet/>
      <dgm:spPr/>
      <dgm:t>
        <a:bodyPr/>
        <a:lstStyle/>
        <a:p>
          <a:endParaRPr lang="en-US"/>
        </a:p>
      </dgm:t>
    </dgm:pt>
    <dgm:pt modelId="{E904CCC6-74F6-4547-9BDF-9D536077F9BD}" type="sibTrans" cxnId="{B4A3913D-3437-47E6-8447-F0F189AD965F}">
      <dgm:prSet/>
      <dgm:spPr/>
      <dgm:t>
        <a:bodyPr/>
        <a:lstStyle/>
        <a:p>
          <a:endParaRPr lang="en-US"/>
        </a:p>
      </dgm:t>
    </dgm:pt>
    <dgm:pt modelId="{001E1264-9BAC-4DBA-8569-DFCBA9E51AFC}">
      <dgm:prSet phldrT="[Text]"/>
      <dgm:spPr>
        <a:xfrm rot="10800000">
          <a:off x="697172" y="1704436"/>
          <a:ext cx="5463654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The benefits don’t outweigh the cost/effort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BDFA51A5-331D-41A4-AC26-FFA83567C7A4}" type="sibTrans" cxnId="{03C65547-A52E-4AAE-B070-2337E2CB9ED1}">
      <dgm:prSet/>
      <dgm:spPr/>
      <dgm:t>
        <a:bodyPr/>
        <a:lstStyle/>
        <a:p>
          <a:endParaRPr lang="en-US"/>
        </a:p>
      </dgm:t>
    </dgm:pt>
    <dgm:pt modelId="{99A0D5FB-154D-4F29-ACDE-12AA3F92687A}" type="parTrans" cxnId="{03C65547-A52E-4AAE-B070-2337E2CB9ED1}">
      <dgm:prSet/>
      <dgm:spPr/>
      <dgm:t>
        <a:bodyPr/>
        <a:lstStyle/>
        <a:p>
          <a:endParaRPr lang="en-US"/>
        </a:p>
      </dgm:t>
    </dgm:pt>
    <dgm:pt modelId="{6475776A-0FA5-4295-9520-EEBF4DC4C34A}" type="pres">
      <dgm:prSet presAssocID="{7097E329-A29A-40C6-A717-205844AA2876}" presName="linearFlow" presStyleCnt="0">
        <dgm:presLayoutVars>
          <dgm:dir/>
          <dgm:resizeHandles val="exact"/>
        </dgm:presLayoutVars>
      </dgm:prSet>
      <dgm:spPr/>
    </dgm:pt>
    <dgm:pt modelId="{FADDE3F5-E234-43C0-836A-E219F7301AF9}" type="pres">
      <dgm:prSet presAssocID="{BD01BE9A-5C89-4408-8E85-9485EDD0F983}" presName="composite" presStyleCnt="0"/>
      <dgm:spPr/>
    </dgm:pt>
    <dgm:pt modelId="{F447CB8D-7155-4171-AC3B-B50FACC3B7CE}" type="pres">
      <dgm:prSet presAssocID="{BD01BE9A-5C89-4408-8E85-9485EDD0F983}" presName="imgShp" presStyleLbl="fgImgPlace1" presStyleIdx="0" presStyleCnt="5" custLinFactNeighborX="-90448" custLinFactNeighborY="-467"/>
      <dgm:spPr>
        <a:xfrm>
          <a:off x="228602" y="306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rgbClr>
              <a:srgbClr val="C75E00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EDD86218-4D66-4DBC-932F-568A75DB2D70}" type="pres">
      <dgm:prSet presAssocID="{BD01BE9A-5C89-4408-8E85-9485EDD0F983}" presName="txShp" presStyleLbl="node1" presStyleIdx="0" presStyleCnt="5" custScaleX="120301" custLinFactNeighborY="-468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267988B7-EB7E-4537-9393-CE38CBB5615E}" type="pres">
      <dgm:prSet presAssocID="{4B4FD887-7766-475D-BEBE-1FDF49EF5FF3}" presName="spacing" presStyleCnt="0"/>
      <dgm:spPr/>
    </dgm:pt>
    <dgm:pt modelId="{4B3C7872-16D3-4452-9E39-91D6DA810914}" type="pres">
      <dgm:prSet presAssocID="{749FABB9-FB20-43C5-A323-27ED74401024}" presName="composite" presStyleCnt="0"/>
      <dgm:spPr/>
    </dgm:pt>
    <dgm:pt modelId="{FD84485C-D5C5-4EDF-B3FD-7FD6588AED84}" type="pres">
      <dgm:prSet presAssocID="{749FABB9-FB20-43C5-A323-27ED74401024}" presName="imgShp" presStyleLbl="fgImgPlace1" presStyleIdx="1" presStyleCnt="5" custLinFactNeighborX="-90448"/>
      <dgm:spPr>
        <a:xfrm>
          <a:off x="228602" y="85375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14350"/>
                <a:satOff val="-812"/>
                <a:lumOff val="2915"/>
                <a:alphaOff val="-10000"/>
                <a:shade val="20000"/>
                <a:satMod val="200000"/>
              </a:srgbClr>
              <a:srgbClr val="C75E00">
                <a:alpha val="90000"/>
                <a:hueOff val="-14350"/>
                <a:satOff val="-812"/>
                <a:lumOff val="2915"/>
                <a:alphaOff val="-1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7816AEF0-A266-4273-BEBA-2DCADC926D12}" type="pres">
      <dgm:prSet presAssocID="{749FABB9-FB20-43C5-A323-27ED74401024}" presName="txShp" presStyleLbl="node1" presStyleIdx="1" presStyleCnt="5" custScaleX="120301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418B494E-5979-4B66-806C-BA855DE8B210}" type="pres">
      <dgm:prSet presAssocID="{D04019F3-BBE1-4A54-9B26-D8DDB7B5FF15}" presName="spacing" presStyleCnt="0"/>
      <dgm:spPr/>
    </dgm:pt>
    <dgm:pt modelId="{D0DFCB66-D919-4E1D-986B-DECF67C19A3D}" type="pres">
      <dgm:prSet presAssocID="{001E1264-9BAC-4DBA-8569-DFCBA9E51AFC}" presName="composite" presStyleCnt="0"/>
      <dgm:spPr/>
    </dgm:pt>
    <dgm:pt modelId="{72BFE30B-D36D-4F7A-B523-5C751C970AFA}" type="pres">
      <dgm:prSet presAssocID="{001E1264-9BAC-4DBA-8569-DFCBA9E51AFC}" presName="imgShp" presStyleLbl="fgImgPlace1" presStyleIdx="2" presStyleCnt="5" custLinFactNeighborX="-90448"/>
      <dgm:spPr>
        <a:xfrm>
          <a:off x="228602" y="1704436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28699"/>
                <a:satOff val="-1625"/>
                <a:lumOff val="5830"/>
                <a:alphaOff val="-20000"/>
                <a:shade val="20000"/>
                <a:satMod val="200000"/>
              </a:srgbClr>
              <a:srgbClr val="C75E00">
                <a:alpha val="90000"/>
                <a:hueOff val="-28699"/>
                <a:satOff val="-1625"/>
                <a:lumOff val="5830"/>
                <a:alphaOff val="-2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3DF372EE-DE9B-4650-87B5-EC61638299BD}" type="pres">
      <dgm:prSet presAssocID="{001E1264-9BAC-4DBA-8569-DFCBA9E51AFC}" presName="txShp" presStyleLbl="node1" presStyleIdx="2" presStyleCnt="5" custScaleX="119802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9FEECFDB-3FCC-4C66-B663-35E0B5A557F5}" type="pres">
      <dgm:prSet presAssocID="{BDFA51A5-331D-41A4-AC26-FFA83567C7A4}" presName="spacing" presStyleCnt="0"/>
      <dgm:spPr/>
    </dgm:pt>
    <dgm:pt modelId="{7709A066-9CBC-438F-A5FF-65B686B6972C}" type="pres">
      <dgm:prSet presAssocID="{0F86A45B-4933-456C-8ECE-948474B9B6A3}" presName="composite" presStyleCnt="0"/>
      <dgm:spPr/>
    </dgm:pt>
    <dgm:pt modelId="{F3363933-05CE-4F4F-ADE6-DB162073B082}" type="pres">
      <dgm:prSet presAssocID="{0F86A45B-4933-456C-8ECE-948474B9B6A3}" presName="imgShp" presStyleLbl="fgImgPlace1" presStyleIdx="3" presStyleCnt="5" custLinFactNeighborX="-90448"/>
      <dgm:spPr>
        <a:xfrm>
          <a:off x="228602" y="255512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43049"/>
                <a:satOff val="-2437"/>
                <a:lumOff val="8746"/>
                <a:alphaOff val="-30000"/>
                <a:shade val="20000"/>
                <a:satMod val="200000"/>
              </a:srgbClr>
              <a:srgbClr val="C75E00">
                <a:alpha val="90000"/>
                <a:hueOff val="-43049"/>
                <a:satOff val="-2437"/>
                <a:lumOff val="8746"/>
                <a:alphaOff val="-3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09BA8386-0840-438D-9BD5-75C691875A44}" type="pres">
      <dgm:prSet presAssocID="{0F86A45B-4933-456C-8ECE-948474B9B6A3}" presName="txShp" presStyleLbl="node1" presStyleIdx="3" presStyleCnt="5" custScaleX="119677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0E31806C-40C7-4396-9EDA-A57D53FD0A26}" type="pres">
      <dgm:prSet presAssocID="{B8E2F14C-FDF0-443E-9052-450AD10D05C1}" presName="spacing" presStyleCnt="0"/>
      <dgm:spPr/>
    </dgm:pt>
    <dgm:pt modelId="{5174F41E-CF74-4CC5-A54A-77142EE05C75}" type="pres">
      <dgm:prSet presAssocID="{DBDC08EE-7B5C-4BF8-AF65-6557D275CBEB}" presName="composite" presStyleCnt="0"/>
      <dgm:spPr/>
    </dgm:pt>
    <dgm:pt modelId="{6152C95F-80E6-4906-A5DE-084E5FC2451A}" type="pres">
      <dgm:prSet presAssocID="{DBDC08EE-7B5C-4BF8-AF65-6557D275CBEB}" presName="imgShp" presStyleLbl="fgImgPlace1" presStyleIdx="4" presStyleCnt="5" custLinFactNeighborX="-90448"/>
      <dgm:spPr>
        <a:xfrm>
          <a:off x="228602" y="340581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57399"/>
                <a:satOff val="-3249"/>
                <a:lumOff val="11661"/>
                <a:alphaOff val="-40000"/>
                <a:shade val="20000"/>
                <a:satMod val="200000"/>
              </a:srgbClr>
              <a:srgbClr val="C75E00">
                <a:alpha val="90000"/>
                <a:hueOff val="-57399"/>
                <a:satOff val="-3249"/>
                <a:lumOff val="11661"/>
                <a:alphaOff val="-4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4652B8C8-792A-4A41-99F5-D1E5D5B781B1}" type="pres">
      <dgm:prSet presAssocID="{DBDC08EE-7B5C-4BF8-AF65-6557D275CBEB}" presName="txShp" presStyleLbl="node1" presStyleIdx="4" presStyleCnt="5" custScaleX="119677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</dgm:ptLst>
  <dgm:cxnLst>
    <dgm:cxn modelId="{F57652BF-CCFB-46DC-98AB-FD3504254C98}" srcId="{7097E329-A29A-40C6-A717-205844AA2876}" destId="{749FABB9-FB20-43C5-A323-27ED74401024}" srcOrd="1" destOrd="0" parTransId="{3109BC3F-FC3F-44A8-ADFA-DB705269E97D}" sibTransId="{D04019F3-BBE1-4A54-9B26-D8DDB7B5FF15}"/>
    <dgm:cxn modelId="{E8619432-5C3F-4FB9-A5B4-583162BFBDC3}" type="presOf" srcId="{001E1264-9BAC-4DBA-8569-DFCBA9E51AFC}" destId="{3DF372EE-DE9B-4650-87B5-EC61638299BD}" srcOrd="0" destOrd="0" presId="urn:microsoft.com/office/officeart/2005/8/layout/vList3"/>
    <dgm:cxn modelId="{C0A76505-D527-4E79-BA2A-01659EC8593B}" srcId="{7097E329-A29A-40C6-A717-205844AA2876}" destId="{0F86A45B-4933-456C-8ECE-948474B9B6A3}" srcOrd="3" destOrd="0" parTransId="{72EB8347-3B5E-4EF7-817C-9C829460799E}" sibTransId="{B8E2F14C-FDF0-443E-9052-450AD10D05C1}"/>
    <dgm:cxn modelId="{8DCEA8DE-DA1B-41BB-8439-9BD7E723CB7F}" type="presOf" srcId="{7097E329-A29A-40C6-A717-205844AA2876}" destId="{6475776A-0FA5-4295-9520-EEBF4DC4C34A}" srcOrd="0" destOrd="0" presId="urn:microsoft.com/office/officeart/2005/8/layout/vList3"/>
    <dgm:cxn modelId="{B4A3913D-3437-47E6-8447-F0F189AD965F}" srcId="{7097E329-A29A-40C6-A717-205844AA2876}" destId="{DBDC08EE-7B5C-4BF8-AF65-6557D275CBEB}" srcOrd="4" destOrd="0" parTransId="{65917DAC-C0C1-4DC6-ABB4-D8980304D90B}" sibTransId="{E904CCC6-74F6-4547-9BDF-9D536077F9BD}"/>
    <dgm:cxn modelId="{0CA9D1F1-E71D-4EFA-B8FB-B428C41BB3A0}" type="presOf" srcId="{749FABB9-FB20-43C5-A323-27ED74401024}" destId="{7816AEF0-A266-4273-BEBA-2DCADC926D12}" srcOrd="0" destOrd="0" presId="urn:microsoft.com/office/officeart/2005/8/layout/vList3"/>
    <dgm:cxn modelId="{D6994EC6-189C-425B-B3FE-83AB9B9B6BCB}" type="presOf" srcId="{DBDC08EE-7B5C-4BF8-AF65-6557D275CBEB}" destId="{4652B8C8-792A-4A41-99F5-D1E5D5B781B1}" srcOrd="0" destOrd="0" presId="urn:microsoft.com/office/officeart/2005/8/layout/vList3"/>
    <dgm:cxn modelId="{03C65547-A52E-4AAE-B070-2337E2CB9ED1}" srcId="{7097E329-A29A-40C6-A717-205844AA2876}" destId="{001E1264-9BAC-4DBA-8569-DFCBA9E51AFC}" srcOrd="2" destOrd="0" parTransId="{99A0D5FB-154D-4F29-ACDE-12AA3F92687A}" sibTransId="{BDFA51A5-331D-41A4-AC26-FFA83567C7A4}"/>
    <dgm:cxn modelId="{50D604D6-2FA9-45BB-8951-2D91FC965B87}" type="presOf" srcId="{0F86A45B-4933-456C-8ECE-948474B9B6A3}" destId="{09BA8386-0840-438D-9BD5-75C691875A44}" srcOrd="0" destOrd="0" presId="urn:microsoft.com/office/officeart/2005/8/layout/vList3"/>
    <dgm:cxn modelId="{EEF8982F-72AE-442D-936A-592137E04DB3}" srcId="{7097E329-A29A-40C6-A717-205844AA2876}" destId="{BD01BE9A-5C89-4408-8E85-9485EDD0F983}" srcOrd="0" destOrd="0" parTransId="{3BFA0523-0006-4364-9B77-DCABA47C1D27}" sibTransId="{4B4FD887-7766-475D-BEBE-1FDF49EF5FF3}"/>
    <dgm:cxn modelId="{E2FF0F00-9ACB-4491-B093-A843F1F73437}" type="presOf" srcId="{BD01BE9A-5C89-4408-8E85-9485EDD0F983}" destId="{EDD86218-4D66-4DBC-932F-568A75DB2D70}" srcOrd="0" destOrd="0" presId="urn:microsoft.com/office/officeart/2005/8/layout/vList3"/>
    <dgm:cxn modelId="{99FFB370-CD04-4F1D-BDED-8F5837964857}" type="presParOf" srcId="{6475776A-0FA5-4295-9520-EEBF4DC4C34A}" destId="{FADDE3F5-E234-43C0-836A-E219F7301AF9}" srcOrd="0" destOrd="0" presId="urn:microsoft.com/office/officeart/2005/8/layout/vList3"/>
    <dgm:cxn modelId="{102D0702-104C-4A2B-8CE7-4685892466BC}" type="presParOf" srcId="{FADDE3F5-E234-43C0-836A-E219F7301AF9}" destId="{F447CB8D-7155-4171-AC3B-B50FACC3B7CE}" srcOrd="0" destOrd="0" presId="urn:microsoft.com/office/officeart/2005/8/layout/vList3"/>
    <dgm:cxn modelId="{088C8B9F-5B36-4527-A8F7-F112EE2490FB}" type="presParOf" srcId="{FADDE3F5-E234-43C0-836A-E219F7301AF9}" destId="{EDD86218-4D66-4DBC-932F-568A75DB2D70}" srcOrd="1" destOrd="0" presId="urn:microsoft.com/office/officeart/2005/8/layout/vList3"/>
    <dgm:cxn modelId="{467FACC8-F2D4-4370-BDA5-5820141BFE5B}" type="presParOf" srcId="{6475776A-0FA5-4295-9520-EEBF4DC4C34A}" destId="{267988B7-EB7E-4537-9393-CE38CBB5615E}" srcOrd="1" destOrd="0" presId="urn:microsoft.com/office/officeart/2005/8/layout/vList3"/>
    <dgm:cxn modelId="{67C4918A-5FE9-4E3F-82BC-16168BF102D1}" type="presParOf" srcId="{6475776A-0FA5-4295-9520-EEBF4DC4C34A}" destId="{4B3C7872-16D3-4452-9E39-91D6DA810914}" srcOrd="2" destOrd="0" presId="urn:microsoft.com/office/officeart/2005/8/layout/vList3"/>
    <dgm:cxn modelId="{C0E17661-ED98-4CEA-B161-15FF48187C57}" type="presParOf" srcId="{4B3C7872-16D3-4452-9E39-91D6DA810914}" destId="{FD84485C-D5C5-4EDF-B3FD-7FD6588AED84}" srcOrd="0" destOrd="0" presId="urn:microsoft.com/office/officeart/2005/8/layout/vList3"/>
    <dgm:cxn modelId="{0BE7F7C3-18EB-4DD3-A235-C4CF75C8BD57}" type="presParOf" srcId="{4B3C7872-16D3-4452-9E39-91D6DA810914}" destId="{7816AEF0-A266-4273-BEBA-2DCADC926D12}" srcOrd="1" destOrd="0" presId="urn:microsoft.com/office/officeart/2005/8/layout/vList3"/>
    <dgm:cxn modelId="{1CF37F5C-0203-4A8B-9827-F9DFE60B40AC}" type="presParOf" srcId="{6475776A-0FA5-4295-9520-EEBF4DC4C34A}" destId="{418B494E-5979-4B66-806C-BA855DE8B210}" srcOrd="3" destOrd="0" presId="urn:microsoft.com/office/officeart/2005/8/layout/vList3"/>
    <dgm:cxn modelId="{6671B563-B317-4607-8748-C102039EE697}" type="presParOf" srcId="{6475776A-0FA5-4295-9520-EEBF4DC4C34A}" destId="{D0DFCB66-D919-4E1D-986B-DECF67C19A3D}" srcOrd="4" destOrd="0" presId="urn:microsoft.com/office/officeart/2005/8/layout/vList3"/>
    <dgm:cxn modelId="{B5360B78-8948-487D-83FF-796B90CC37C3}" type="presParOf" srcId="{D0DFCB66-D919-4E1D-986B-DECF67C19A3D}" destId="{72BFE30B-D36D-4F7A-B523-5C751C970AFA}" srcOrd="0" destOrd="0" presId="urn:microsoft.com/office/officeart/2005/8/layout/vList3"/>
    <dgm:cxn modelId="{1ADDDE0B-C695-4CFF-85CF-1A57C8486C01}" type="presParOf" srcId="{D0DFCB66-D919-4E1D-986B-DECF67C19A3D}" destId="{3DF372EE-DE9B-4650-87B5-EC61638299BD}" srcOrd="1" destOrd="0" presId="urn:microsoft.com/office/officeart/2005/8/layout/vList3"/>
    <dgm:cxn modelId="{F6C30A56-D6C8-4552-A145-8524F04C6FBE}" type="presParOf" srcId="{6475776A-0FA5-4295-9520-EEBF4DC4C34A}" destId="{9FEECFDB-3FCC-4C66-B663-35E0B5A557F5}" srcOrd="5" destOrd="0" presId="urn:microsoft.com/office/officeart/2005/8/layout/vList3"/>
    <dgm:cxn modelId="{83BEE6B5-D3AA-4FE1-B5CA-56C8D6EDD6D7}" type="presParOf" srcId="{6475776A-0FA5-4295-9520-EEBF4DC4C34A}" destId="{7709A066-9CBC-438F-A5FF-65B686B6972C}" srcOrd="6" destOrd="0" presId="urn:microsoft.com/office/officeart/2005/8/layout/vList3"/>
    <dgm:cxn modelId="{C19647B4-B550-4BF7-A3EA-A284043856F8}" type="presParOf" srcId="{7709A066-9CBC-438F-A5FF-65B686B6972C}" destId="{F3363933-05CE-4F4F-ADE6-DB162073B082}" srcOrd="0" destOrd="0" presId="urn:microsoft.com/office/officeart/2005/8/layout/vList3"/>
    <dgm:cxn modelId="{A70A17E8-0B16-4EBB-ABDE-26AC77E34ACC}" type="presParOf" srcId="{7709A066-9CBC-438F-A5FF-65B686B6972C}" destId="{09BA8386-0840-438D-9BD5-75C691875A44}" srcOrd="1" destOrd="0" presId="urn:microsoft.com/office/officeart/2005/8/layout/vList3"/>
    <dgm:cxn modelId="{6977BE16-3325-4515-83B0-D87DA01A987D}" type="presParOf" srcId="{6475776A-0FA5-4295-9520-EEBF4DC4C34A}" destId="{0E31806C-40C7-4396-9EDA-A57D53FD0A26}" srcOrd="7" destOrd="0" presId="urn:microsoft.com/office/officeart/2005/8/layout/vList3"/>
    <dgm:cxn modelId="{16566D86-AC17-42C9-91F0-C24064F96CCB}" type="presParOf" srcId="{6475776A-0FA5-4295-9520-EEBF4DC4C34A}" destId="{5174F41E-CF74-4CC5-A54A-77142EE05C75}" srcOrd="8" destOrd="0" presId="urn:microsoft.com/office/officeart/2005/8/layout/vList3"/>
    <dgm:cxn modelId="{908C906B-090F-4C92-B701-BAC3FD71AF30}" type="presParOf" srcId="{5174F41E-CF74-4CC5-A54A-77142EE05C75}" destId="{6152C95F-80E6-4906-A5DE-084E5FC2451A}" srcOrd="0" destOrd="0" presId="urn:microsoft.com/office/officeart/2005/8/layout/vList3"/>
    <dgm:cxn modelId="{F7EBD843-9B60-46B8-BF07-782A8CAA77EE}" type="presParOf" srcId="{5174F41E-CF74-4CC5-A54A-77142EE05C75}" destId="{4652B8C8-792A-4A41-99F5-D1E5D5B781B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97E329-A29A-40C6-A717-205844AA2876}" type="doc">
      <dgm:prSet loTypeId="urn:microsoft.com/office/officeart/2005/8/layout/vList3" loCatId="list" qsTypeId="urn:microsoft.com/office/officeart/2005/8/quickstyle/simple5" qsCatId="simple" csTypeId="urn:microsoft.com/office/officeart/2005/8/colors/accent1_5" csCatId="accent1" phldr="1"/>
      <dgm:spPr/>
    </dgm:pt>
    <dgm:pt modelId="{BD01BE9A-5C89-4408-8E85-9485EDD0F983}">
      <dgm:prSet phldrT="[Text]"/>
      <dgm:spPr>
        <a:xfrm rot="10800000">
          <a:off x="685794" y="0"/>
          <a:ext cx="5486411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We currently don’t have GIS with no interest to use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3BFA0523-0006-4364-9B77-DCABA47C1D27}" type="parTrans" cxnId="{EEF8982F-72AE-442D-936A-592137E04DB3}">
      <dgm:prSet/>
      <dgm:spPr/>
      <dgm:t>
        <a:bodyPr/>
        <a:lstStyle/>
        <a:p>
          <a:endParaRPr lang="en-US"/>
        </a:p>
      </dgm:t>
    </dgm:pt>
    <dgm:pt modelId="{4B4FD887-7766-475D-BEBE-1FDF49EF5FF3}" type="sibTrans" cxnId="{EEF8982F-72AE-442D-936A-592137E04DB3}">
      <dgm:prSet/>
      <dgm:spPr/>
      <dgm:t>
        <a:bodyPr/>
        <a:lstStyle/>
        <a:p>
          <a:endParaRPr lang="en-US"/>
        </a:p>
      </dgm:t>
    </dgm:pt>
    <dgm:pt modelId="{749FABB9-FB20-43C5-A323-27ED74401024}">
      <dgm:prSet phldrT="[Text]"/>
      <dgm:spPr>
        <a:xfrm rot="10800000">
          <a:off x="685794" y="853750"/>
          <a:ext cx="5486411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Don’t have GIS but currently looking with interest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3109BC3F-FC3F-44A8-ADFA-DB705269E97D}" type="parTrans" cxnId="{F57652BF-CCFB-46DC-98AB-FD3504254C98}">
      <dgm:prSet/>
      <dgm:spPr/>
      <dgm:t>
        <a:bodyPr/>
        <a:lstStyle/>
        <a:p>
          <a:endParaRPr lang="en-US"/>
        </a:p>
      </dgm:t>
    </dgm:pt>
    <dgm:pt modelId="{D04019F3-BBE1-4A54-9B26-D8DDB7B5FF15}" type="sibTrans" cxnId="{F57652BF-CCFB-46DC-98AB-FD3504254C98}">
      <dgm:prSet/>
      <dgm:spPr/>
      <dgm:t>
        <a:bodyPr/>
        <a:lstStyle/>
        <a:p>
          <a:endParaRPr lang="en-US"/>
        </a:p>
      </dgm:t>
    </dgm:pt>
    <dgm:pt modelId="{0F86A45B-4933-456C-8ECE-948474B9B6A3}">
      <dgm:prSet phldrT="[Text]"/>
      <dgm:spPr>
        <a:xfrm rot="10800000">
          <a:off x="700023" y="2555123"/>
          <a:ext cx="5457953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Consultants do most of our GIS work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72EB8347-3B5E-4EF7-817C-9C829460799E}" type="parTrans" cxnId="{C0A76505-D527-4E79-BA2A-01659EC8593B}">
      <dgm:prSet/>
      <dgm:spPr/>
      <dgm:t>
        <a:bodyPr/>
        <a:lstStyle/>
        <a:p>
          <a:endParaRPr lang="en-US"/>
        </a:p>
      </dgm:t>
    </dgm:pt>
    <dgm:pt modelId="{B8E2F14C-FDF0-443E-9052-450AD10D05C1}" type="sibTrans" cxnId="{C0A76505-D527-4E79-BA2A-01659EC8593B}">
      <dgm:prSet/>
      <dgm:spPr/>
      <dgm:t>
        <a:bodyPr/>
        <a:lstStyle/>
        <a:p>
          <a:endParaRPr lang="en-US"/>
        </a:p>
      </dgm:t>
    </dgm:pt>
    <dgm:pt modelId="{DBDC08EE-7B5C-4BF8-AF65-6557D275CBEB}">
      <dgm:prSet phldrT="[Text]"/>
      <dgm:spPr>
        <a:xfrm rot="10800000">
          <a:off x="700023" y="3405810"/>
          <a:ext cx="5457953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We make full use of GIS in many departments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65917DAC-C0C1-4DC6-ABB4-D8980304D90B}" type="parTrans" cxnId="{B4A3913D-3437-47E6-8447-F0F189AD965F}">
      <dgm:prSet/>
      <dgm:spPr/>
      <dgm:t>
        <a:bodyPr/>
        <a:lstStyle/>
        <a:p>
          <a:endParaRPr lang="en-US"/>
        </a:p>
      </dgm:t>
    </dgm:pt>
    <dgm:pt modelId="{E904CCC6-74F6-4547-9BDF-9D536077F9BD}" type="sibTrans" cxnId="{B4A3913D-3437-47E6-8447-F0F189AD965F}">
      <dgm:prSet/>
      <dgm:spPr/>
      <dgm:t>
        <a:bodyPr/>
        <a:lstStyle/>
        <a:p>
          <a:endParaRPr lang="en-US"/>
        </a:p>
      </dgm:t>
    </dgm:pt>
    <dgm:pt modelId="{001E1264-9BAC-4DBA-8569-DFCBA9E51AFC}">
      <dgm:prSet phldrT="[Text]"/>
      <dgm:spPr>
        <a:xfrm rot="10800000">
          <a:off x="697172" y="1704436"/>
          <a:ext cx="5463654" cy="655126"/>
        </a:xfr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l"/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We use it, but not nearly to its full potential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BDFA51A5-331D-41A4-AC26-FFA83567C7A4}" type="sibTrans" cxnId="{03C65547-A52E-4AAE-B070-2337E2CB9ED1}">
      <dgm:prSet/>
      <dgm:spPr/>
      <dgm:t>
        <a:bodyPr/>
        <a:lstStyle/>
        <a:p>
          <a:endParaRPr lang="en-US"/>
        </a:p>
      </dgm:t>
    </dgm:pt>
    <dgm:pt modelId="{99A0D5FB-154D-4F29-ACDE-12AA3F92687A}" type="parTrans" cxnId="{03C65547-A52E-4AAE-B070-2337E2CB9ED1}">
      <dgm:prSet/>
      <dgm:spPr/>
      <dgm:t>
        <a:bodyPr/>
        <a:lstStyle/>
        <a:p>
          <a:endParaRPr lang="en-US"/>
        </a:p>
      </dgm:t>
    </dgm:pt>
    <dgm:pt modelId="{6475776A-0FA5-4295-9520-EEBF4DC4C34A}" type="pres">
      <dgm:prSet presAssocID="{7097E329-A29A-40C6-A717-205844AA2876}" presName="linearFlow" presStyleCnt="0">
        <dgm:presLayoutVars>
          <dgm:dir/>
          <dgm:resizeHandles val="exact"/>
        </dgm:presLayoutVars>
      </dgm:prSet>
      <dgm:spPr/>
    </dgm:pt>
    <dgm:pt modelId="{FADDE3F5-E234-43C0-836A-E219F7301AF9}" type="pres">
      <dgm:prSet presAssocID="{BD01BE9A-5C89-4408-8E85-9485EDD0F983}" presName="composite" presStyleCnt="0"/>
      <dgm:spPr/>
    </dgm:pt>
    <dgm:pt modelId="{F447CB8D-7155-4171-AC3B-B50FACC3B7CE}" type="pres">
      <dgm:prSet presAssocID="{BD01BE9A-5C89-4408-8E85-9485EDD0F983}" presName="imgShp" presStyleLbl="fgImgPlace1" presStyleIdx="0" presStyleCnt="5" custLinFactNeighborX="-90448" custLinFactNeighborY="-467"/>
      <dgm:spPr>
        <a:xfrm>
          <a:off x="228602" y="306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rgbClr>
              <a:srgbClr val="C75E00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EDD86218-4D66-4DBC-932F-568A75DB2D70}" type="pres">
      <dgm:prSet presAssocID="{BD01BE9A-5C89-4408-8E85-9485EDD0F983}" presName="txShp" presStyleLbl="node1" presStyleIdx="0" presStyleCnt="5" custScaleX="120301" custLinFactNeighborY="-468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267988B7-EB7E-4537-9393-CE38CBB5615E}" type="pres">
      <dgm:prSet presAssocID="{4B4FD887-7766-475D-BEBE-1FDF49EF5FF3}" presName="spacing" presStyleCnt="0"/>
      <dgm:spPr/>
    </dgm:pt>
    <dgm:pt modelId="{4B3C7872-16D3-4452-9E39-91D6DA810914}" type="pres">
      <dgm:prSet presAssocID="{749FABB9-FB20-43C5-A323-27ED74401024}" presName="composite" presStyleCnt="0"/>
      <dgm:spPr/>
    </dgm:pt>
    <dgm:pt modelId="{FD84485C-D5C5-4EDF-B3FD-7FD6588AED84}" type="pres">
      <dgm:prSet presAssocID="{749FABB9-FB20-43C5-A323-27ED74401024}" presName="imgShp" presStyleLbl="fgImgPlace1" presStyleIdx="1" presStyleCnt="5" custLinFactNeighborX="-90448"/>
      <dgm:spPr>
        <a:xfrm>
          <a:off x="228602" y="85375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14350"/>
                <a:satOff val="-812"/>
                <a:lumOff val="2915"/>
                <a:alphaOff val="-10000"/>
                <a:shade val="20000"/>
                <a:satMod val="200000"/>
              </a:srgbClr>
              <a:srgbClr val="C75E00">
                <a:alpha val="90000"/>
                <a:hueOff val="-14350"/>
                <a:satOff val="-812"/>
                <a:lumOff val="2915"/>
                <a:alphaOff val="-1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7816AEF0-A266-4273-BEBA-2DCADC926D12}" type="pres">
      <dgm:prSet presAssocID="{749FABB9-FB20-43C5-A323-27ED74401024}" presName="txShp" presStyleLbl="node1" presStyleIdx="1" presStyleCnt="5" custScaleX="120301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418B494E-5979-4B66-806C-BA855DE8B210}" type="pres">
      <dgm:prSet presAssocID="{D04019F3-BBE1-4A54-9B26-D8DDB7B5FF15}" presName="spacing" presStyleCnt="0"/>
      <dgm:spPr/>
    </dgm:pt>
    <dgm:pt modelId="{D0DFCB66-D919-4E1D-986B-DECF67C19A3D}" type="pres">
      <dgm:prSet presAssocID="{001E1264-9BAC-4DBA-8569-DFCBA9E51AFC}" presName="composite" presStyleCnt="0"/>
      <dgm:spPr/>
    </dgm:pt>
    <dgm:pt modelId="{72BFE30B-D36D-4F7A-B523-5C751C970AFA}" type="pres">
      <dgm:prSet presAssocID="{001E1264-9BAC-4DBA-8569-DFCBA9E51AFC}" presName="imgShp" presStyleLbl="fgImgPlace1" presStyleIdx="2" presStyleCnt="5" custLinFactNeighborX="-90448"/>
      <dgm:spPr>
        <a:xfrm>
          <a:off x="228602" y="1704436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28699"/>
                <a:satOff val="-1625"/>
                <a:lumOff val="5830"/>
                <a:alphaOff val="-20000"/>
                <a:shade val="20000"/>
                <a:satMod val="200000"/>
              </a:srgbClr>
              <a:srgbClr val="C75E00">
                <a:alpha val="90000"/>
                <a:hueOff val="-28699"/>
                <a:satOff val="-1625"/>
                <a:lumOff val="5830"/>
                <a:alphaOff val="-2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3DF372EE-DE9B-4650-87B5-EC61638299BD}" type="pres">
      <dgm:prSet presAssocID="{001E1264-9BAC-4DBA-8569-DFCBA9E51AFC}" presName="txShp" presStyleLbl="node1" presStyleIdx="2" presStyleCnt="5" custScaleX="119802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9FEECFDB-3FCC-4C66-B663-35E0B5A557F5}" type="pres">
      <dgm:prSet presAssocID="{BDFA51A5-331D-41A4-AC26-FFA83567C7A4}" presName="spacing" presStyleCnt="0"/>
      <dgm:spPr/>
    </dgm:pt>
    <dgm:pt modelId="{7709A066-9CBC-438F-A5FF-65B686B6972C}" type="pres">
      <dgm:prSet presAssocID="{0F86A45B-4933-456C-8ECE-948474B9B6A3}" presName="composite" presStyleCnt="0"/>
      <dgm:spPr/>
    </dgm:pt>
    <dgm:pt modelId="{F3363933-05CE-4F4F-ADE6-DB162073B082}" type="pres">
      <dgm:prSet presAssocID="{0F86A45B-4933-456C-8ECE-948474B9B6A3}" presName="imgShp" presStyleLbl="fgImgPlace1" presStyleIdx="3" presStyleCnt="5" custLinFactNeighborX="-90448"/>
      <dgm:spPr>
        <a:xfrm>
          <a:off x="228602" y="255512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43049"/>
                <a:satOff val="-2437"/>
                <a:lumOff val="8746"/>
                <a:alphaOff val="-30000"/>
                <a:shade val="20000"/>
                <a:satMod val="200000"/>
              </a:srgbClr>
              <a:srgbClr val="C75E00">
                <a:alpha val="90000"/>
                <a:hueOff val="-43049"/>
                <a:satOff val="-2437"/>
                <a:lumOff val="8746"/>
                <a:alphaOff val="-3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09BA8386-0840-438D-9BD5-75C691875A44}" type="pres">
      <dgm:prSet presAssocID="{0F86A45B-4933-456C-8ECE-948474B9B6A3}" presName="txShp" presStyleLbl="node1" presStyleIdx="3" presStyleCnt="5" custScaleX="119677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0E31806C-40C7-4396-9EDA-A57D53FD0A26}" type="pres">
      <dgm:prSet presAssocID="{B8E2F14C-FDF0-443E-9052-450AD10D05C1}" presName="spacing" presStyleCnt="0"/>
      <dgm:spPr/>
    </dgm:pt>
    <dgm:pt modelId="{5174F41E-CF74-4CC5-A54A-77142EE05C75}" type="pres">
      <dgm:prSet presAssocID="{DBDC08EE-7B5C-4BF8-AF65-6557D275CBEB}" presName="composite" presStyleCnt="0"/>
      <dgm:spPr/>
    </dgm:pt>
    <dgm:pt modelId="{6152C95F-80E6-4906-A5DE-084E5FC2451A}" type="pres">
      <dgm:prSet presAssocID="{DBDC08EE-7B5C-4BF8-AF65-6557D275CBEB}" presName="imgShp" presStyleLbl="fgImgPlace1" presStyleIdx="4" presStyleCnt="5" custLinFactNeighborX="-90448"/>
      <dgm:spPr>
        <a:xfrm>
          <a:off x="228602" y="340581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57399"/>
                <a:satOff val="-3249"/>
                <a:lumOff val="11661"/>
                <a:alphaOff val="-40000"/>
                <a:shade val="20000"/>
                <a:satMod val="200000"/>
              </a:srgbClr>
              <a:srgbClr val="C75E00">
                <a:alpha val="90000"/>
                <a:hueOff val="-57399"/>
                <a:satOff val="-3249"/>
                <a:lumOff val="11661"/>
                <a:alphaOff val="-4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</dgm:pt>
    <dgm:pt modelId="{4652B8C8-792A-4A41-99F5-D1E5D5B781B1}" type="pres">
      <dgm:prSet presAssocID="{DBDC08EE-7B5C-4BF8-AF65-6557D275CBEB}" presName="txShp" presStyleLbl="node1" presStyleIdx="4" presStyleCnt="5" custScaleX="119677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</dgm:ptLst>
  <dgm:cxnLst>
    <dgm:cxn modelId="{F57652BF-CCFB-46DC-98AB-FD3504254C98}" srcId="{7097E329-A29A-40C6-A717-205844AA2876}" destId="{749FABB9-FB20-43C5-A323-27ED74401024}" srcOrd="1" destOrd="0" parTransId="{3109BC3F-FC3F-44A8-ADFA-DB705269E97D}" sibTransId="{D04019F3-BBE1-4A54-9B26-D8DDB7B5FF15}"/>
    <dgm:cxn modelId="{03C65547-A52E-4AAE-B070-2337E2CB9ED1}" srcId="{7097E329-A29A-40C6-A717-205844AA2876}" destId="{001E1264-9BAC-4DBA-8569-DFCBA9E51AFC}" srcOrd="2" destOrd="0" parTransId="{99A0D5FB-154D-4F29-ACDE-12AA3F92687A}" sibTransId="{BDFA51A5-331D-41A4-AC26-FFA83567C7A4}"/>
    <dgm:cxn modelId="{C0A76505-D527-4E79-BA2A-01659EC8593B}" srcId="{7097E329-A29A-40C6-A717-205844AA2876}" destId="{0F86A45B-4933-456C-8ECE-948474B9B6A3}" srcOrd="3" destOrd="0" parTransId="{72EB8347-3B5E-4EF7-817C-9C829460799E}" sibTransId="{B8E2F14C-FDF0-443E-9052-450AD10D05C1}"/>
    <dgm:cxn modelId="{EE0C9A95-D6F5-4E11-8044-8281873484B9}" type="presOf" srcId="{7097E329-A29A-40C6-A717-205844AA2876}" destId="{6475776A-0FA5-4295-9520-EEBF4DC4C34A}" srcOrd="0" destOrd="0" presId="urn:microsoft.com/office/officeart/2005/8/layout/vList3"/>
    <dgm:cxn modelId="{C52CCB7B-43D5-4C97-AD63-CCBFC8C2BADC}" type="presOf" srcId="{DBDC08EE-7B5C-4BF8-AF65-6557D275CBEB}" destId="{4652B8C8-792A-4A41-99F5-D1E5D5B781B1}" srcOrd="0" destOrd="0" presId="urn:microsoft.com/office/officeart/2005/8/layout/vList3"/>
    <dgm:cxn modelId="{EEF8982F-72AE-442D-936A-592137E04DB3}" srcId="{7097E329-A29A-40C6-A717-205844AA2876}" destId="{BD01BE9A-5C89-4408-8E85-9485EDD0F983}" srcOrd="0" destOrd="0" parTransId="{3BFA0523-0006-4364-9B77-DCABA47C1D27}" sibTransId="{4B4FD887-7766-475D-BEBE-1FDF49EF5FF3}"/>
    <dgm:cxn modelId="{D025B3AF-DDD7-4513-9184-5F92DACC3C57}" type="presOf" srcId="{BD01BE9A-5C89-4408-8E85-9485EDD0F983}" destId="{EDD86218-4D66-4DBC-932F-568A75DB2D70}" srcOrd="0" destOrd="0" presId="urn:microsoft.com/office/officeart/2005/8/layout/vList3"/>
    <dgm:cxn modelId="{1C5E90BA-D355-4FB8-A808-CB7665C036D8}" type="presOf" srcId="{749FABB9-FB20-43C5-A323-27ED74401024}" destId="{7816AEF0-A266-4273-BEBA-2DCADC926D12}" srcOrd="0" destOrd="0" presId="urn:microsoft.com/office/officeart/2005/8/layout/vList3"/>
    <dgm:cxn modelId="{B4A3913D-3437-47E6-8447-F0F189AD965F}" srcId="{7097E329-A29A-40C6-A717-205844AA2876}" destId="{DBDC08EE-7B5C-4BF8-AF65-6557D275CBEB}" srcOrd="4" destOrd="0" parTransId="{65917DAC-C0C1-4DC6-ABB4-D8980304D90B}" sibTransId="{E904CCC6-74F6-4547-9BDF-9D536077F9BD}"/>
    <dgm:cxn modelId="{857AEC61-9E0C-4613-9522-5FB760C9CF94}" type="presOf" srcId="{0F86A45B-4933-456C-8ECE-948474B9B6A3}" destId="{09BA8386-0840-438D-9BD5-75C691875A44}" srcOrd="0" destOrd="0" presId="urn:microsoft.com/office/officeart/2005/8/layout/vList3"/>
    <dgm:cxn modelId="{53B3B69B-4C24-4BFA-8E76-006BA352ABF7}" type="presOf" srcId="{001E1264-9BAC-4DBA-8569-DFCBA9E51AFC}" destId="{3DF372EE-DE9B-4650-87B5-EC61638299BD}" srcOrd="0" destOrd="0" presId="urn:microsoft.com/office/officeart/2005/8/layout/vList3"/>
    <dgm:cxn modelId="{DF768D05-3572-4680-AE9E-7975F52AD07B}" type="presParOf" srcId="{6475776A-0FA5-4295-9520-EEBF4DC4C34A}" destId="{FADDE3F5-E234-43C0-836A-E219F7301AF9}" srcOrd="0" destOrd="0" presId="urn:microsoft.com/office/officeart/2005/8/layout/vList3"/>
    <dgm:cxn modelId="{C67015FF-EBA9-43C0-AA93-C2B7B6B36039}" type="presParOf" srcId="{FADDE3F5-E234-43C0-836A-E219F7301AF9}" destId="{F447CB8D-7155-4171-AC3B-B50FACC3B7CE}" srcOrd="0" destOrd="0" presId="urn:microsoft.com/office/officeart/2005/8/layout/vList3"/>
    <dgm:cxn modelId="{1BC1095C-AAFC-4E82-AADE-88324A9584D8}" type="presParOf" srcId="{FADDE3F5-E234-43C0-836A-E219F7301AF9}" destId="{EDD86218-4D66-4DBC-932F-568A75DB2D70}" srcOrd="1" destOrd="0" presId="urn:microsoft.com/office/officeart/2005/8/layout/vList3"/>
    <dgm:cxn modelId="{B3CD597F-F827-4D5E-8B3C-F43190D4CA07}" type="presParOf" srcId="{6475776A-0FA5-4295-9520-EEBF4DC4C34A}" destId="{267988B7-EB7E-4537-9393-CE38CBB5615E}" srcOrd="1" destOrd="0" presId="urn:microsoft.com/office/officeart/2005/8/layout/vList3"/>
    <dgm:cxn modelId="{80111536-0484-4548-AB51-13A0D8D6A2EC}" type="presParOf" srcId="{6475776A-0FA5-4295-9520-EEBF4DC4C34A}" destId="{4B3C7872-16D3-4452-9E39-91D6DA810914}" srcOrd="2" destOrd="0" presId="urn:microsoft.com/office/officeart/2005/8/layout/vList3"/>
    <dgm:cxn modelId="{4251B7C3-A6C9-4F9D-A586-F98DB93765E4}" type="presParOf" srcId="{4B3C7872-16D3-4452-9E39-91D6DA810914}" destId="{FD84485C-D5C5-4EDF-B3FD-7FD6588AED84}" srcOrd="0" destOrd="0" presId="urn:microsoft.com/office/officeart/2005/8/layout/vList3"/>
    <dgm:cxn modelId="{7D53686C-0156-452A-84F7-2650CA224515}" type="presParOf" srcId="{4B3C7872-16D3-4452-9E39-91D6DA810914}" destId="{7816AEF0-A266-4273-BEBA-2DCADC926D12}" srcOrd="1" destOrd="0" presId="urn:microsoft.com/office/officeart/2005/8/layout/vList3"/>
    <dgm:cxn modelId="{EE335AEF-6E7E-4FEC-80DD-915886C47035}" type="presParOf" srcId="{6475776A-0FA5-4295-9520-EEBF4DC4C34A}" destId="{418B494E-5979-4B66-806C-BA855DE8B210}" srcOrd="3" destOrd="0" presId="urn:microsoft.com/office/officeart/2005/8/layout/vList3"/>
    <dgm:cxn modelId="{25A04745-18EA-4181-992A-7B9D87AD1E1B}" type="presParOf" srcId="{6475776A-0FA5-4295-9520-EEBF4DC4C34A}" destId="{D0DFCB66-D919-4E1D-986B-DECF67C19A3D}" srcOrd="4" destOrd="0" presId="urn:microsoft.com/office/officeart/2005/8/layout/vList3"/>
    <dgm:cxn modelId="{46C12837-6EF3-44A2-ADDA-4A3A2E7276A4}" type="presParOf" srcId="{D0DFCB66-D919-4E1D-986B-DECF67C19A3D}" destId="{72BFE30B-D36D-4F7A-B523-5C751C970AFA}" srcOrd="0" destOrd="0" presId="urn:microsoft.com/office/officeart/2005/8/layout/vList3"/>
    <dgm:cxn modelId="{42D95EF1-CF64-4EA8-AA6C-0FF3240B9659}" type="presParOf" srcId="{D0DFCB66-D919-4E1D-986B-DECF67C19A3D}" destId="{3DF372EE-DE9B-4650-87B5-EC61638299BD}" srcOrd="1" destOrd="0" presId="urn:microsoft.com/office/officeart/2005/8/layout/vList3"/>
    <dgm:cxn modelId="{29371B91-A056-4385-BAB3-D787888DACC7}" type="presParOf" srcId="{6475776A-0FA5-4295-9520-EEBF4DC4C34A}" destId="{9FEECFDB-3FCC-4C66-B663-35E0B5A557F5}" srcOrd="5" destOrd="0" presId="urn:microsoft.com/office/officeart/2005/8/layout/vList3"/>
    <dgm:cxn modelId="{599D7193-E2FA-4E5E-BC59-329334822DFC}" type="presParOf" srcId="{6475776A-0FA5-4295-9520-EEBF4DC4C34A}" destId="{7709A066-9CBC-438F-A5FF-65B686B6972C}" srcOrd="6" destOrd="0" presId="urn:microsoft.com/office/officeart/2005/8/layout/vList3"/>
    <dgm:cxn modelId="{2EB51D96-EF57-4EED-960C-CB0546035086}" type="presParOf" srcId="{7709A066-9CBC-438F-A5FF-65B686B6972C}" destId="{F3363933-05CE-4F4F-ADE6-DB162073B082}" srcOrd="0" destOrd="0" presId="urn:microsoft.com/office/officeart/2005/8/layout/vList3"/>
    <dgm:cxn modelId="{78B6F049-A1F8-45EE-8DB8-411D89285B09}" type="presParOf" srcId="{7709A066-9CBC-438F-A5FF-65B686B6972C}" destId="{09BA8386-0840-438D-9BD5-75C691875A44}" srcOrd="1" destOrd="0" presId="urn:microsoft.com/office/officeart/2005/8/layout/vList3"/>
    <dgm:cxn modelId="{086F7C65-7CA3-4837-B187-9BA5F6BB1985}" type="presParOf" srcId="{6475776A-0FA5-4295-9520-EEBF4DC4C34A}" destId="{0E31806C-40C7-4396-9EDA-A57D53FD0A26}" srcOrd="7" destOrd="0" presId="urn:microsoft.com/office/officeart/2005/8/layout/vList3"/>
    <dgm:cxn modelId="{E979FB8A-80D4-4FF3-A5B4-091C065CF6E4}" type="presParOf" srcId="{6475776A-0FA5-4295-9520-EEBF4DC4C34A}" destId="{5174F41E-CF74-4CC5-A54A-77142EE05C75}" srcOrd="8" destOrd="0" presId="urn:microsoft.com/office/officeart/2005/8/layout/vList3"/>
    <dgm:cxn modelId="{197F5684-CBCC-40FE-8AE3-222C19F25878}" type="presParOf" srcId="{5174F41E-CF74-4CC5-A54A-77142EE05C75}" destId="{6152C95F-80E6-4906-A5DE-084E5FC2451A}" srcOrd="0" destOrd="0" presId="urn:microsoft.com/office/officeart/2005/8/layout/vList3"/>
    <dgm:cxn modelId="{DBFC69D5-3F4B-4A3D-B554-5B3338B80145}" type="presParOf" srcId="{5174F41E-CF74-4CC5-A54A-77142EE05C75}" destId="{4652B8C8-792A-4A41-99F5-D1E5D5B781B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86218-4D66-4DBC-932F-568A75DB2D70}">
      <dsp:nvSpPr>
        <dsp:cNvPr id="0" name=""/>
        <dsp:cNvSpPr/>
      </dsp:nvSpPr>
      <dsp:spPr>
        <a:xfrm rot="10800000">
          <a:off x="685794" y="0"/>
          <a:ext cx="5486411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91440" rIns="170688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Not sure</a:t>
          </a:r>
          <a:endParaRPr lang="en-US" sz="24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49575" y="0"/>
        <a:ext cx="5322630" cy="655126"/>
      </dsp:txXfrm>
    </dsp:sp>
    <dsp:sp modelId="{F447CB8D-7155-4171-AC3B-B50FACC3B7CE}">
      <dsp:nvSpPr>
        <dsp:cNvPr id="0" name=""/>
        <dsp:cNvSpPr/>
      </dsp:nvSpPr>
      <dsp:spPr>
        <a:xfrm>
          <a:off x="228602" y="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rgbClr>
              <a:srgbClr val="C75E00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816AEF0-A266-4273-BEBA-2DCADC926D12}">
      <dsp:nvSpPr>
        <dsp:cNvPr id="0" name=""/>
        <dsp:cNvSpPr/>
      </dsp:nvSpPr>
      <dsp:spPr>
        <a:xfrm rot="10800000">
          <a:off x="685794" y="853750"/>
          <a:ext cx="5486411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87630" rIns="163576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Planning &amp; Student Assignment</a:t>
          </a:r>
          <a:endParaRPr lang="en-US" sz="23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49575" y="853750"/>
        <a:ext cx="5322630" cy="655126"/>
      </dsp:txXfrm>
    </dsp:sp>
    <dsp:sp modelId="{FD84485C-D5C5-4EDF-B3FD-7FD6588AED84}">
      <dsp:nvSpPr>
        <dsp:cNvPr id="0" name=""/>
        <dsp:cNvSpPr/>
      </dsp:nvSpPr>
      <dsp:spPr>
        <a:xfrm>
          <a:off x="228602" y="85375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14350"/>
                <a:satOff val="-812"/>
                <a:lumOff val="2915"/>
                <a:alphaOff val="-10000"/>
                <a:shade val="20000"/>
                <a:satMod val="200000"/>
              </a:srgbClr>
              <a:srgbClr val="C75E00">
                <a:alpha val="90000"/>
                <a:hueOff val="-14350"/>
                <a:satOff val="-812"/>
                <a:lumOff val="2915"/>
                <a:alphaOff val="-1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DF372EE-DE9B-4650-87B5-EC61638299BD}">
      <dsp:nvSpPr>
        <dsp:cNvPr id="0" name=""/>
        <dsp:cNvSpPr/>
      </dsp:nvSpPr>
      <dsp:spPr>
        <a:xfrm rot="10800000">
          <a:off x="697172" y="1704436"/>
          <a:ext cx="5463654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87630" rIns="163576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Transportation &amp; Student Routing</a:t>
          </a:r>
          <a:endParaRPr lang="en-US" sz="23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60953" y="1704436"/>
        <a:ext cx="5299873" cy="655126"/>
      </dsp:txXfrm>
    </dsp:sp>
    <dsp:sp modelId="{72BFE30B-D36D-4F7A-B523-5C751C970AFA}">
      <dsp:nvSpPr>
        <dsp:cNvPr id="0" name=""/>
        <dsp:cNvSpPr/>
      </dsp:nvSpPr>
      <dsp:spPr>
        <a:xfrm>
          <a:off x="228602" y="1704436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28699"/>
                <a:satOff val="-1625"/>
                <a:lumOff val="5830"/>
                <a:alphaOff val="-20000"/>
                <a:shade val="20000"/>
                <a:satMod val="200000"/>
              </a:srgbClr>
              <a:srgbClr val="C75E00">
                <a:alpha val="90000"/>
                <a:hueOff val="-28699"/>
                <a:satOff val="-1625"/>
                <a:lumOff val="5830"/>
                <a:alphaOff val="-2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9BA8386-0840-438D-9BD5-75C691875A44}">
      <dsp:nvSpPr>
        <dsp:cNvPr id="0" name=""/>
        <dsp:cNvSpPr/>
      </dsp:nvSpPr>
      <dsp:spPr>
        <a:xfrm rot="10800000">
          <a:off x="700023" y="2555123"/>
          <a:ext cx="5457953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83820" rIns="156464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Planning &amp; Student Transportation</a:t>
          </a:r>
          <a:endParaRPr lang="en-US" sz="22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63804" y="2555123"/>
        <a:ext cx="5294172" cy="655126"/>
      </dsp:txXfrm>
    </dsp:sp>
    <dsp:sp modelId="{F3363933-05CE-4F4F-ADE6-DB162073B082}">
      <dsp:nvSpPr>
        <dsp:cNvPr id="0" name=""/>
        <dsp:cNvSpPr/>
      </dsp:nvSpPr>
      <dsp:spPr>
        <a:xfrm>
          <a:off x="228602" y="255512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43049"/>
                <a:satOff val="-2437"/>
                <a:lumOff val="8746"/>
                <a:alphaOff val="-30000"/>
                <a:shade val="20000"/>
                <a:satMod val="200000"/>
              </a:srgbClr>
              <a:srgbClr val="C75E00">
                <a:alpha val="90000"/>
                <a:hueOff val="-43049"/>
                <a:satOff val="-2437"/>
                <a:lumOff val="8746"/>
                <a:alphaOff val="-3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652B8C8-792A-4A41-99F5-D1E5D5B781B1}">
      <dsp:nvSpPr>
        <dsp:cNvPr id="0" name=""/>
        <dsp:cNvSpPr/>
      </dsp:nvSpPr>
      <dsp:spPr>
        <a:xfrm rot="10800000">
          <a:off x="700023" y="3405810"/>
          <a:ext cx="5457953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83820" rIns="156464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Other Additional Departments</a:t>
          </a:r>
          <a:endParaRPr lang="en-US" sz="22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63804" y="3405810"/>
        <a:ext cx="5294172" cy="655126"/>
      </dsp:txXfrm>
    </dsp:sp>
    <dsp:sp modelId="{6152C95F-80E6-4906-A5DE-084E5FC2451A}">
      <dsp:nvSpPr>
        <dsp:cNvPr id="0" name=""/>
        <dsp:cNvSpPr/>
      </dsp:nvSpPr>
      <dsp:spPr>
        <a:xfrm>
          <a:off x="228602" y="340581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57399"/>
                <a:satOff val="-3249"/>
                <a:lumOff val="11661"/>
                <a:alphaOff val="-40000"/>
                <a:shade val="20000"/>
                <a:satMod val="200000"/>
              </a:srgbClr>
              <a:srgbClr val="C75E00">
                <a:alpha val="90000"/>
                <a:hueOff val="-57399"/>
                <a:satOff val="-3249"/>
                <a:lumOff val="11661"/>
                <a:alphaOff val="-4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86218-4D66-4DBC-932F-568A75DB2D70}">
      <dsp:nvSpPr>
        <dsp:cNvPr id="0" name=""/>
        <dsp:cNvSpPr/>
      </dsp:nvSpPr>
      <dsp:spPr>
        <a:xfrm rot="10800000">
          <a:off x="685794" y="0"/>
          <a:ext cx="5486411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Have only heard of it in passing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49575" y="0"/>
        <a:ext cx="5322630" cy="655126"/>
      </dsp:txXfrm>
    </dsp:sp>
    <dsp:sp modelId="{F447CB8D-7155-4171-AC3B-B50FACC3B7CE}">
      <dsp:nvSpPr>
        <dsp:cNvPr id="0" name=""/>
        <dsp:cNvSpPr/>
      </dsp:nvSpPr>
      <dsp:spPr>
        <a:xfrm>
          <a:off x="228602" y="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rgbClr>
              <a:srgbClr val="C75E00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816AEF0-A266-4273-BEBA-2DCADC926D12}">
      <dsp:nvSpPr>
        <dsp:cNvPr id="0" name=""/>
        <dsp:cNvSpPr/>
      </dsp:nvSpPr>
      <dsp:spPr>
        <a:xfrm rot="10800000">
          <a:off x="685794" y="853750"/>
          <a:ext cx="5486411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Seen others use it before (intrigued)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49575" y="853750"/>
        <a:ext cx="5322630" cy="655126"/>
      </dsp:txXfrm>
    </dsp:sp>
    <dsp:sp modelId="{FD84485C-D5C5-4EDF-B3FD-7FD6588AED84}">
      <dsp:nvSpPr>
        <dsp:cNvPr id="0" name=""/>
        <dsp:cNvSpPr/>
      </dsp:nvSpPr>
      <dsp:spPr>
        <a:xfrm>
          <a:off x="228602" y="85375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14350"/>
                <a:satOff val="-812"/>
                <a:lumOff val="2915"/>
                <a:alphaOff val="-10000"/>
                <a:shade val="20000"/>
                <a:satMod val="200000"/>
              </a:srgbClr>
              <a:srgbClr val="C75E00">
                <a:alpha val="90000"/>
                <a:hueOff val="-14350"/>
                <a:satOff val="-812"/>
                <a:lumOff val="2915"/>
                <a:alphaOff val="-1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DF372EE-DE9B-4650-87B5-EC61638299BD}">
      <dsp:nvSpPr>
        <dsp:cNvPr id="0" name=""/>
        <dsp:cNvSpPr/>
      </dsp:nvSpPr>
      <dsp:spPr>
        <a:xfrm rot="10800000">
          <a:off x="697172" y="1704436"/>
          <a:ext cx="5463654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Have a basic knowledge of its capabilities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60953" y="1704436"/>
        <a:ext cx="5299873" cy="655126"/>
      </dsp:txXfrm>
    </dsp:sp>
    <dsp:sp modelId="{72BFE30B-D36D-4F7A-B523-5C751C970AFA}">
      <dsp:nvSpPr>
        <dsp:cNvPr id="0" name=""/>
        <dsp:cNvSpPr/>
      </dsp:nvSpPr>
      <dsp:spPr>
        <a:xfrm>
          <a:off x="228602" y="1704436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28699"/>
                <a:satOff val="-1625"/>
                <a:lumOff val="5830"/>
                <a:alphaOff val="-20000"/>
                <a:shade val="20000"/>
                <a:satMod val="200000"/>
              </a:srgbClr>
              <a:srgbClr val="C75E00">
                <a:alpha val="90000"/>
                <a:hueOff val="-28699"/>
                <a:satOff val="-1625"/>
                <a:lumOff val="5830"/>
                <a:alphaOff val="-2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9BA8386-0840-438D-9BD5-75C691875A44}">
      <dsp:nvSpPr>
        <dsp:cNvPr id="0" name=""/>
        <dsp:cNvSpPr/>
      </dsp:nvSpPr>
      <dsp:spPr>
        <a:xfrm rot="10800000">
          <a:off x="700023" y="2555123"/>
          <a:ext cx="5457953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Have a good working knowledge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63804" y="2555123"/>
        <a:ext cx="5294172" cy="655126"/>
      </dsp:txXfrm>
    </dsp:sp>
    <dsp:sp modelId="{F3363933-05CE-4F4F-ADE6-DB162073B082}">
      <dsp:nvSpPr>
        <dsp:cNvPr id="0" name=""/>
        <dsp:cNvSpPr/>
      </dsp:nvSpPr>
      <dsp:spPr>
        <a:xfrm>
          <a:off x="228602" y="255512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43049"/>
                <a:satOff val="-2437"/>
                <a:lumOff val="8746"/>
                <a:alphaOff val="-30000"/>
                <a:shade val="20000"/>
                <a:satMod val="200000"/>
              </a:srgbClr>
              <a:srgbClr val="C75E00">
                <a:alpha val="90000"/>
                <a:hueOff val="-43049"/>
                <a:satOff val="-2437"/>
                <a:lumOff val="8746"/>
                <a:alphaOff val="-3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652B8C8-792A-4A41-99F5-D1E5D5B781B1}">
      <dsp:nvSpPr>
        <dsp:cNvPr id="0" name=""/>
        <dsp:cNvSpPr/>
      </dsp:nvSpPr>
      <dsp:spPr>
        <a:xfrm rot="10800000">
          <a:off x="700023" y="3405810"/>
          <a:ext cx="5457953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I consider myself an expert or power user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63804" y="3405810"/>
        <a:ext cx="5294172" cy="655126"/>
      </dsp:txXfrm>
    </dsp:sp>
    <dsp:sp modelId="{6152C95F-80E6-4906-A5DE-084E5FC2451A}">
      <dsp:nvSpPr>
        <dsp:cNvPr id="0" name=""/>
        <dsp:cNvSpPr/>
      </dsp:nvSpPr>
      <dsp:spPr>
        <a:xfrm>
          <a:off x="228602" y="340581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57399"/>
                <a:satOff val="-3249"/>
                <a:lumOff val="11661"/>
                <a:alphaOff val="-40000"/>
                <a:shade val="20000"/>
                <a:satMod val="200000"/>
              </a:srgbClr>
              <a:srgbClr val="C75E00">
                <a:alpha val="90000"/>
                <a:hueOff val="-57399"/>
                <a:satOff val="-3249"/>
                <a:lumOff val="11661"/>
                <a:alphaOff val="-4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86218-4D66-4DBC-932F-568A75DB2D70}">
      <dsp:nvSpPr>
        <dsp:cNvPr id="0" name=""/>
        <dsp:cNvSpPr/>
      </dsp:nvSpPr>
      <dsp:spPr>
        <a:xfrm rot="10800000">
          <a:off x="685794" y="0"/>
          <a:ext cx="5486411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We don’t currently use GIS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49575" y="0"/>
        <a:ext cx="5322630" cy="655126"/>
      </dsp:txXfrm>
    </dsp:sp>
    <dsp:sp modelId="{F447CB8D-7155-4171-AC3B-B50FACC3B7CE}">
      <dsp:nvSpPr>
        <dsp:cNvPr id="0" name=""/>
        <dsp:cNvSpPr/>
      </dsp:nvSpPr>
      <dsp:spPr>
        <a:xfrm>
          <a:off x="228602" y="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rgbClr>
              <a:srgbClr val="C75E00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816AEF0-A266-4273-BEBA-2DCADC926D12}">
      <dsp:nvSpPr>
        <dsp:cNvPr id="0" name=""/>
        <dsp:cNvSpPr/>
      </dsp:nvSpPr>
      <dsp:spPr>
        <a:xfrm rot="10800000">
          <a:off x="685794" y="853750"/>
          <a:ext cx="5486411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GIS has been a negative drain on our efforts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49575" y="853750"/>
        <a:ext cx="5322630" cy="655126"/>
      </dsp:txXfrm>
    </dsp:sp>
    <dsp:sp modelId="{FD84485C-D5C5-4EDF-B3FD-7FD6588AED84}">
      <dsp:nvSpPr>
        <dsp:cNvPr id="0" name=""/>
        <dsp:cNvSpPr/>
      </dsp:nvSpPr>
      <dsp:spPr>
        <a:xfrm>
          <a:off x="228602" y="85375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14350"/>
                <a:satOff val="-812"/>
                <a:lumOff val="2915"/>
                <a:alphaOff val="-10000"/>
                <a:shade val="20000"/>
                <a:satMod val="200000"/>
              </a:srgbClr>
              <a:srgbClr val="C75E00">
                <a:alpha val="90000"/>
                <a:hueOff val="-14350"/>
                <a:satOff val="-812"/>
                <a:lumOff val="2915"/>
                <a:alphaOff val="-1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DF372EE-DE9B-4650-87B5-EC61638299BD}">
      <dsp:nvSpPr>
        <dsp:cNvPr id="0" name=""/>
        <dsp:cNvSpPr/>
      </dsp:nvSpPr>
      <dsp:spPr>
        <a:xfrm rot="10800000">
          <a:off x="697172" y="1704436"/>
          <a:ext cx="5463654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The benefits don’t outweigh the cost/effort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60953" y="1704436"/>
        <a:ext cx="5299873" cy="655126"/>
      </dsp:txXfrm>
    </dsp:sp>
    <dsp:sp modelId="{72BFE30B-D36D-4F7A-B523-5C751C970AFA}">
      <dsp:nvSpPr>
        <dsp:cNvPr id="0" name=""/>
        <dsp:cNvSpPr/>
      </dsp:nvSpPr>
      <dsp:spPr>
        <a:xfrm>
          <a:off x="228602" y="1704436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28699"/>
                <a:satOff val="-1625"/>
                <a:lumOff val="5830"/>
                <a:alphaOff val="-20000"/>
                <a:shade val="20000"/>
                <a:satMod val="200000"/>
              </a:srgbClr>
              <a:srgbClr val="C75E00">
                <a:alpha val="90000"/>
                <a:hueOff val="-28699"/>
                <a:satOff val="-1625"/>
                <a:lumOff val="5830"/>
                <a:alphaOff val="-2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9BA8386-0840-438D-9BD5-75C691875A44}">
      <dsp:nvSpPr>
        <dsp:cNvPr id="0" name=""/>
        <dsp:cNvSpPr/>
      </dsp:nvSpPr>
      <dsp:spPr>
        <a:xfrm rot="10800000">
          <a:off x="700023" y="2555123"/>
          <a:ext cx="5457953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GIS is most likely a break even proposition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63804" y="2555123"/>
        <a:ext cx="5294172" cy="655126"/>
      </dsp:txXfrm>
    </dsp:sp>
    <dsp:sp modelId="{F3363933-05CE-4F4F-ADE6-DB162073B082}">
      <dsp:nvSpPr>
        <dsp:cNvPr id="0" name=""/>
        <dsp:cNvSpPr/>
      </dsp:nvSpPr>
      <dsp:spPr>
        <a:xfrm>
          <a:off x="228602" y="2555123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43049"/>
                <a:satOff val="-2437"/>
                <a:lumOff val="8746"/>
                <a:alphaOff val="-30000"/>
                <a:shade val="20000"/>
                <a:satMod val="200000"/>
              </a:srgbClr>
              <a:srgbClr val="C75E00">
                <a:alpha val="90000"/>
                <a:hueOff val="-43049"/>
                <a:satOff val="-2437"/>
                <a:lumOff val="8746"/>
                <a:alphaOff val="-3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652B8C8-792A-4A41-99F5-D1E5D5B781B1}">
      <dsp:nvSpPr>
        <dsp:cNvPr id="0" name=""/>
        <dsp:cNvSpPr/>
      </dsp:nvSpPr>
      <dsp:spPr>
        <a:xfrm rot="10800000">
          <a:off x="700023" y="3405810"/>
          <a:ext cx="5457953" cy="65512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8893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GIS has been a positive asset for the effort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863804" y="3405810"/>
        <a:ext cx="5294172" cy="655126"/>
      </dsp:txXfrm>
    </dsp:sp>
    <dsp:sp modelId="{6152C95F-80E6-4906-A5DE-084E5FC2451A}">
      <dsp:nvSpPr>
        <dsp:cNvPr id="0" name=""/>
        <dsp:cNvSpPr/>
      </dsp:nvSpPr>
      <dsp:spPr>
        <a:xfrm>
          <a:off x="228602" y="3405810"/>
          <a:ext cx="655126" cy="65512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57399"/>
                <a:satOff val="-3249"/>
                <a:lumOff val="11661"/>
                <a:alphaOff val="-40000"/>
                <a:shade val="20000"/>
                <a:satMod val="200000"/>
              </a:srgbClr>
              <a:srgbClr val="C75E00">
                <a:alpha val="90000"/>
                <a:hueOff val="-57399"/>
                <a:satOff val="-3249"/>
                <a:lumOff val="11661"/>
                <a:alphaOff val="-4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86218-4D66-4DBC-932F-568A75DB2D70}">
      <dsp:nvSpPr>
        <dsp:cNvPr id="0" name=""/>
        <dsp:cNvSpPr/>
      </dsp:nvSpPr>
      <dsp:spPr>
        <a:xfrm rot="10800000">
          <a:off x="784853" y="0"/>
          <a:ext cx="6278892" cy="65603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9294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We currently don’t have GIS with no interest to use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948862" y="0"/>
        <a:ext cx="6114883" cy="656036"/>
      </dsp:txXfrm>
    </dsp:sp>
    <dsp:sp modelId="{F447CB8D-7155-4171-AC3B-B50FACC3B7CE}">
      <dsp:nvSpPr>
        <dsp:cNvPr id="0" name=""/>
        <dsp:cNvSpPr/>
      </dsp:nvSpPr>
      <dsp:spPr>
        <a:xfrm>
          <a:off x="393250" y="0"/>
          <a:ext cx="656036" cy="65603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rgbClr>
              <a:srgbClr val="C75E00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816AEF0-A266-4273-BEBA-2DCADC926D12}">
      <dsp:nvSpPr>
        <dsp:cNvPr id="0" name=""/>
        <dsp:cNvSpPr/>
      </dsp:nvSpPr>
      <dsp:spPr>
        <a:xfrm rot="10800000">
          <a:off x="784853" y="852113"/>
          <a:ext cx="6278892" cy="65603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9294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Don’t have GIS but currently looking with interest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948862" y="852113"/>
        <a:ext cx="6114883" cy="656036"/>
      </dsp:txXfrm>
    </dsp:sp>
    <dsp:sp modelId="{FD84485C-D5C5-4EDF-B3FD-7FD6588AED84}">
      <dsp:nvSpPr>
        <dsp:cNvPr id="0" name=""/>
        <dsp:cNvSpPr/>
      </dsp:nvSpPr>
      <dsp:spPr>
        <a:xfrm>
          <a:off x="393250" y="852113"/>
          <a:ext cx="656036" cy="65603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14350"/>
                <a:satOff val="-812"/>
                <a:lumOff val="2915"/>
                <a:alphaOff val="-10000"/>
                <a:shade val="20000"/>
                <a:satMod val="200000"/>
              </a:srgbClr>
              <a:srgbClr val="C75E00">
                <a:alpha val="90000"/>
                <a:hueOff val="-14350"/>
                <a:satOff val="-812"/>
                <a:lumOff val="2915"/>
                <a:alphaOff val="-1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DF372EE-DE9B-4650-87B5-EC61638299BD}">
      <dsp:nvSpPr>
        <dsp:cNvPr id="0" name=""/>
        <dsp:cNvSpPr/>
      </dsp:nvSpPr>
      <dsp:spPr>
        <a:xfrm rot="10800000">
          <a:off x="797875" y="1703981"/>
          <a:ext cx="6252848" cy="65603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9294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We use it, but not nearly to its full potential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961884" y="1703981"/>
        <a:ext cx="6088839" cy="656036"/>
      </dsp:txXfrm>
    </dsp:sp>
    <dsp:sp modelId="{72BFE30B-D36D-4F7A-B523-5C751C970AFA}">
      <dsp:nvSpPr>
        <dsp:cNvPr id="0" name=""/>
        <dsp:cNvSpPr/>
      </dsp:nvSpPr>
      <dsp:spPr>
        <a:xfrm>
          <a:off x="393250" y="1703981"/>
          <a:ext cx="656036" cy="65603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28699"/>
                <a:satOff val="-1625"/>
                <a:lumOff val="5830"/>
                <a:alphaOff val="-20000"/>
                <a:shade val="20000"/>
                <a:satMod val="200000"/>
              </a:srgbClr>
              <a:srgbClr val="C75E00">
                <a:alpha val="90000"/>
                <a:hueOff val="-28699"/>
                <a:satOff val="-1625"/>
                <a:lumOff val="5830"/>
                <a:alphaOff val="-2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9BA8386-0840-438D-9BD5-75C691875A44}">
      <dsp:nvSpPr>
        <dsp:cNvPr id="0" name=""/>
        <dsp:cNvSpPr/>
      </dsp:nvSpPr>
      <dsp:spPr>
        <a:xfrm rot="10800000">
          <a:off x="801137" y="2555849"/>
          <a:ext cx="6246324" cy="65603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9294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Consultants do most of our GIS work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965146" y="2555849"/>
        <a:ext cx="6082315" cy="656036"/>
      </dsp:txXfrm>
    </dsp:sp>
    <dsp:sp modelId="{F3363933-05CE-4F4F-ADE6-DB162073B082}">
      <dsp:nvSpPr>
        <dsp:cNvPr id="0" name=""/>
        <dsp:cNvSpPr/>
      </dsp:nvSpPr>
      <dsp:spPr>
        <a:xfrm>
          <a:off x="393250" y="2555849"/>
          <a:ext cx="656036" cy="65603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43049"/>
                <a:satOff val="-2437"/>
                <a:lumOff val="8746"/>
                <a:alphaOff val="-30000"/>
                <a:shade val="20000"/>
                <a:satMod val="200000"/>
              </a:srgbClr>
              <a:srgbClr val="C75E00">
                <a:alpha val="90000"/>
                <a:hueOff val="-43049"/>
                <a:satOff val="-2437"/>
                <a:lumOff val="8746"/>
                <a:alphaOff val="-3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652B8C8-792A-4A41-99F5-D1E5D5B781B1}">
      <dsp:nvSpPr>
        <dsp:cNvPr id="0" name=""/>
        <dsp:cNvSpPr/>
      </dsp:nvSpPr>
      <dsp:spPr>
        <a:xfrm rot="10800000">
          <a:off x="801137" y="3407718"/>
          <a:ext cx="6246324" cy="656036"/>
        </a:xfrm>
        <a:prstGeom prst="homePlate">
          <a:avLst/>
        </a:prstGeom>
        <a:gradFill rotWithShape="0">
          <a:gsLst>
            <a:gs pos="0">
              <a:srgbClr val="C75E00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C75E00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C75E00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9294" tIns="72390" rIns="135128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We make full use of GIS in many departments</a:t>
          </a:r>
          <a:endParaRPr lang="en-US" sz="19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965146" y="3407718"/>
        <a:ext cx="6082315" cy="656036"/>
      </dsp:txXfrm>
    </dsp:sp>
    <dsp:sp modelId="{6152C95F-80E6-4906-A5DE-084E5FC2451A}">
      <dsp:nvSpPr>
        <dsp:cNvPr id="0" name=""/>
        <dsp:cNvSpPr/>
      </dsp:nvSpPr>
      <dsp:spPr>
        <a:xfrm>
          <a:off x="393250" y="3407718"/>
          <a:ext cx="656036" cy="656036"/>
        </a:xfrm>
        <a:prstGeom prst="ellipse">
          <a:avLst/>
        </a:prstGeom>
        <a:blipFill>
          <a:blip xmlns:r="http://schemas.openxmlformats.org/officeDocument/2006/relationships" r:embed="rId1">
            <a:duotone>
              <a:srgbClr val="C75E00">
                <a:alpha val="90000"/>
                <a:hueOff val="-57399"/>
                <a:satOff val="-3249"/>
                <a:lumOff val="11661"/>
                <a:alphaOff val="-40000"/>
                <a:shade val="20000"/>
                <a:satMod val="200000"/>
              </a:srgbClr>
              <a:srgbClr val="C75E00">
                <a:alpha val="90000"/>
                <a:hueOff val="-57399"/>
                <a:satOff val="-3249"/>
                <a:lumOff val="11661"/>
                <a:alphaOff val="-40000"/>
                <a:tint val="12000"/>
                <a:satMod val="19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2509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55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5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5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55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040189-E809-4B87-B005-140CA78259E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19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F8107D-71F8-452B-81A9-B27DC71798D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71AA1-A316-45EB-A34A-DFFCEA0F7D1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260350"/>
            <a:ext cx="6048375" cy="750888"/>
          </a:xfrm>
        </p:spPr>
        <p:txBody>
          <a:bodyPr/>
          <a:lstStyle>
            <a:lvl1pPr>
              <a:defRPr sz="2800" b="1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1052513"/>
            <a:ext cx="6048375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1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5463" y="188913"/>
            <a:ext cx="1871662" cy="6264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8888" y="188913"/>
            <a:ext cx="5464175" cy="6264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6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774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8888" y="1125538"/>
            <a:ext cx="3667125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8413" y="1125538"/>
            <a:ext cx="3668712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2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0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152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917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070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188913"/>
            <a:ext cx="71294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125538"/>
            <a:ext cx="7488237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2"/>
            <a:r>
              <a:rPr lang="ru-RU" smtClean="0"/>
              <a:t>Fifth level</a:t>
            </a:r>
          </a:p>
          <a:p>
            <a:pPr lvl="1"/>
            <a:r>
              <a:rPr lang="ru-RU" smtClean="0"/>
              <a:t>Second level</a:t>
            </a:r>
          </a:p>
          <a:p>
            <a:pPr lvl="0"/>
            <a:r>
              <a:rPr lang="ru-RU" smtClean="0"/>
              <a:t>Third level</a:t>
            </a:r>
          </a:p>
          <a:p>
            <a:pPr lvl="1"/>
            <a:r>
              <a:rPr lang="ru-RU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4.png"/><Relationship Id="rId9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4.png"/><Relationship Id="rId9" Type="http://schemas.microsoft.com/office/2007/relationships/diagramDrawing" Target="../diagrams/drawin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077200" cy="914400"/>
          </a:xfrm>
          <a:noFill/>
        </p:spPr>
        <p:txBody>
          <a:bodyPr/>
          <a:lstStyle/>
          <a:p>
            <a:r>
              <a:rPr lang="en-US" dirty="0" smtClean="0">
                <a:latin typeface="Tahoma" charset="0"/>
              </a:rPr>
              <a:t>Defining the Puzzle Pieces of a School District GIS System</a:t>
            </a:r>
            <a:endParaRPr lang="uk-UA" dirty="0">
              <a:latin typeface="Tahoma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191000" y="838200"/>
            <a:ext cx="4114800" cy="6096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80808"/>
                </a:solidFill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80808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80808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80808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80808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80808"/>
                </a:solidFill>
                <a:latin typeface="Arial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80808"/>
                </a:solidFill>
                <a:latin typeface="Arial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80808"/>
                </a:solidFill>
                <a:latin typeface="Arial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80808"/>
                </a:solidFill>
                <a:latin typeface="Arial" charset="0"/>
              </a:defRPr>
            </a:lvl9pPr>
          </a:lstStyle>
          <a:p>
            <a:r>
              <a:rPr lang="en-US" sz="1800" dirty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Will Davis, GISP </a:t>
            </a:r>
            <a:r>
              <a:rPr lang="en-US" sz="1800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&amp; Harry </a:t>
            </a:r>
            <a:r>
              <a:rPr lang="en-US" sz="1800" dirty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Fix, AICP</a:t>
            </a:r>
          </a:p>
          <a:p>
            <a:r>
              <a:rPr lang="en-US" sz="1800" dirty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Lake County Schools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162" y="5715000"/>
            <a:ext cx="707137" cy="9204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Why do I need GIS?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19125" y="1373188"/>
            <a:ext cx="7896225" cy="321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Geospatial reasoning &amp; spatial awareness</a:t>
            </a:r>
          </a:p>
          <a:p>
            <a:pPr lvl="1">
              <a:lnSpc>
                <a:spcPct val="9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Three-dimensional mental models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Forth-dimension of time</a:t>
            </a:r>
          </a:p>
          <a:p>
            <a:pPr lvl="1">
              <a:lnSpc>
                <a:spcPct val="9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Recall previously observed objects </a:t>
            </a:r>
            <a:r>
              <a:rPr lang="en-US" altLang="ko-KR" sz="1600" b="1" dirty="0" smtClean="0">
                <a:latin typeface="Verdana" pitchFamily="34" charset="0"/>
                <a:ea typeface="굴림" charset="-127"/>
              </a:rPr>
              <a:t>(object location memory)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Integrate observation-based learning </a:t>
            </a:r>
            <a:r>
              <a:rPr lang="en-US" altLang="ko-KR" sz="1600" dirty="0" smtClean="0">
                <a:latin typeface="Verdana" pitchFamily="34" charset="0"/>
                <a:ea typeface="굴림" charset="-127"/>
              </a:rPr>
              <a:t>(separating objects by location or area)</a:t>
            </a:r>
            <a:endParaRPr lang="en-US" altLang="ko-KR" sz="1600" b="1" dirty="0" smtClean="0">
              <a:latin typeface="Verdana" pitchFamily="34" charset="0"/>
              <a:ea typeface="굴림" charset="-127"/>
            </a:endParaRPr>
          </a:p>
          <a:p>
            <a:pPr lvl="1">
              <a:lnSpc>
                <a:spcPct val="9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Understanding spatial context </a:t>
            </a:r>
            <a:r>
              <a:rPr lang="en-US" altLang="ko-KR" sz="1600" dirty="0" smtClean="0">
                <a:latin typeface="Verdana" pitchFamily="34" charset="0"/>
                <a:ea typeface="굴림" charset="-127"/>
              </a:rPr>
              <a:t>(right/wrong space)</a:t>
            </a:r>
          </a:p>
          <a:p>
            <a:pPr lvl="1">
              <a:lnSpc>
                <a:spcPct val="9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Recognition of spatial schemes </a:t>
            </a:r>
            <a:r>
              <a:rPr lang="en-US" altLang="ko-KR" sz="1600" b="1" dirty="0" smtClean="0">
                <a:latin typeface="Verdana" pitchFamily="34" charset="0"/>
                <a:ea typeface="굴림" charset="-127"/>
              </a:rPr>
              <a:t>(patterns &amp; shapes)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altLang="ko-KR" sz="1400" b="1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uk-UA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1373188"/>
            <a:ext cx="7543800" cy="3751262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Cost Savings and Increased Efficiencies</a:t>
            </a: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Better Decision Making</a:t>
            </a:r>
          </a:p>
          <a:p>
            <a:pPr>
              <a:lnSpc>
                <a:spcPct val="75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Better Recordkeeping</a:t>
            </a:r>
          </a:p>
          <a:p>
            <a:pPr>
              <a:lnSpc>
                <a:spcPct val="75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Managing Organization Geographically</a:t>
            </a: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Improved Communications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90000"/>
              </a:lnSpc>
              <a:buNone/>
            </a:pPr>
            <a:endParaRPr lang="uk-U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Top Five Benefits to Using GIS?</a:t>
            </a:r>
            <a:endParaRPr lang="uk-UA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16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4" y="1373188"/>
            <a:ext cx="8124826" cy="4722812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Map where things are </a:t>
            </a:r>
            <a:r>
              <a:rPr lang="en-US" altLang="ko-KR" sz="1800" b="1" dirty="0" smtClean="0">
                <a:latin typeface="Verdana" pitchFamily="34" charset="0"/>
                <a:ea typeface="굴림" charset="-127"/>
              </a:rPr>
              <a:t>(visualize patterns)</a:t>
            </a:r>
            <a:endParaRPr lang="en-US" altLang="ko-KR" sz="18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Map quantities </a:t>
            </a:r>
            <a:r>
              <a:rPr lang="en-US" altLang="ko-KR" sz="1800" b="1" dirty="0" smtClean="0">
                <a:latin typeface="Verdana" pitchFamily="34" charset="0"/>
                <a:ea typeface="굴림" charset="-127"/>
              </a:rPr>
              <a:t>(quantities by location or criteria)</a:t>
            </a:r>
          </a:p>
          <a:p>
            <a:pPr>
              <a:lnSpc>
                <a:spcPct val="75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Map densities </a:t>
            </a:r>
            <a:r>
              <a:rPr lang="en-US" altLang="ko-KR" sz="1800" b="1" dirty="0" smtClean="0">
                <a:latin typeface="Verdana" pitchFamily="34" charset="0"/>
                <a:ea typeface="굴림" charset="-127"/>
              </a:rPr>
              <a:t>(feature size &amp; distribution)</a:t>
            </a:r>
          </a:p>
          <a:p>
            <a:pPr>
              <a:lnSpc>
                <a:spcPct val="75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Find what is inside </a:t>
            </a:r>
            <a:r>
              <a:rPr lang="en-US" altLang="ko-KR" sz="1800" b="1" dirty="0" smtClean="0">
                <a:latin typeface="Verdana" pitchFamily="34" charset="0"/>
                <a:ea typeface="굴림" charset="-127"/>
              </a:rPr>
              <a:t>(buffers or drive-times)</a:t>
            </a:r>
            <a:endParaRPr lang="en-US" altLang="ko-KR" sz="18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Find what is nearby </a:t>
            </a:r>
            <a:r>
              <a:rPr lang="en-US" altLang="ko-KR" sz="1800" b="1" dirty="0" smtClean="0">
                <a:latin typeface="Verdana" pitchFamily="34" charset="0"/>
                <a:ea typeface="굴림" charset="-127"/>
              </a:rPr>
              <a:t>(proximity awareness)</a:t>
            </a:r>
          </a:p>
          <a:p>
            <a:pPr>
              <a:lnSpc>
                <a:spcPct val="75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5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Map change </a:t>
            </a:r>
            <a:r>
              <a:rPr lang="en-US" altLang="ko-KR" sz="1800" b="1" dirty="0" smtClean="0">
                <a:latin typeface="Verdana" pitchFamily="34" charset="0"/>
                <a:ea typeface="굴림" charset="-127"/>
              </a:rPr>
              <a:t>(anticipate the future or evaluate the past)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90000"/>
              </a:lnSpc>
              <a:buNone/>
            </a:pPr>
            <a:endParaRPr lang="uk-U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What Can You Do with GIS?</a:t>
            </a:r>
            <a:endParaRPr lang="uk-UA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512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PART 1 -- Target Goals of Implementing GIS!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61975" y="1219200"/>
            <a:ext cx="8001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Improved efficiencies</a:t>
            </a: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Effective management of resources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Automate workflow processes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Comply with regulatory mandates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Improve communication, coordination and collaboration 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Increase productivity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Improve data accuracy &amp; processing</a:t>
            </a:r>
            <a:endParaRPr lang="en-US" altLang="ko-KR" sz="2000" b="1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9433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PART 2 -- Target Goals of Implementing GIS!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61975" y="1219200"/>
            <a:ext cx="8001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Improve data accuracy &amp; processing</a:t>
            </a:r>
            <a:endParaRPr lang="en-US" altLang="ko-KR" sz="20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Save time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Make better quality &amp; more effective decisions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Save money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Share data resources with others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Improve information processing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Respond quicker to stakeholder request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6505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PART 1 - Management Issues to be Considered!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52575" y="1219200"/>
            <a:ext cx="603885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Leadership </a:t>
            </a:r>
            <a:r>
              <a:rPr lang="en-US" altLang="ko-KR" sz="1600" b="1" dirty="0" smtClean="0">
                <a:latin typeface="Verdana" pitchFamily="34" charset="0"/>
                <a:ea typeface="굴림" charset="-127"/>
              </a:rPr>
              <a:t>(who's carrying the torch)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Plan </a:t>
            </a:r>
            <a:r>
              <a:rPr lang="en-US" altLang="ko-KR" sz="1600" b="1" dirty="0" smtClean="0">
                <a:latin typeface="Verdana" pitchFamily="34" charset="0"/>
                <a:ea typeface="굴림" charset="-127"/>
              </a:rPr>
              <a:t>(Strategic Implementation Plan)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Cost </a:t>
            </a:r>
            <a:r>
              <a:rPr lang="en-US" altLang="ko-KR" sz="1600" b="1" dirty="0" smtClean="0">
                <a:latin typeface="Verdana" pitchFamily="34" charset="0"/>
                <a:ea typeface="굴림" charset="-127"/>
              </a:rPr>
              <a:t>(manpower &amp; technology)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Responsibility &amp; Accountability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Data availability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Timeframe</a:t>
            </a:r>
          </a:p>
          <a:p>
            <a:pPr marL="0" indent="0">
              <a:lnSpc>
                <a:spcPct val="70000"/>
              </a:lnSpc>
              <a:buNone/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Organizational Cooperation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Internal </a:t>
            </a:r>
            <a:r>
              <a:rPr lang="en-US" altLang="ko-KR" sz="1600" dirty="0" smtClean="0">
                <a:latin typeface="Verdana" pitchFamily="34" charset="0"/>
                <a:ea typeface="굴림" charset="-127"/>
              </a:rPr>
              <a:t>(IT Department)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External </a:t>
            </a:r>
            <a:r>
              <a:rPr lang="en-US" altLang="ko-KR" sz="1600" b="1" dirty="0" smtClean="0">
                <a:latin typeface="Verdana" pitchFamily="34" charset="0"/>
                <a:ea typeface="굴림" charset="-127"/>
              </a:rPr>
              <a:t>(state, regional &amp; county)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260283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43050" y="1219200"/>
            <a:ext cx="603885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Communications</a:t>
            </a: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Development vs. maintenance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Internal </a:t>
            </a:r>
            <a:r>
              <a:rPr lang="en-US" altLang="ko-KR" sz="1600" dirty="0" smtClean="0">
                <a:latin typeface="Verdana" pitchFamily="34" charset="0"/>
                <a:ea typeface="굴림" charset="-127"/>
              </a:rPr>
              <a:t>(District staff)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Consultant(s)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Build tools to enable end users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Return on Investment (ROI)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uk-UA" sz="20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PART 2 - Management Issues to be Considered!</a:t>
            </a:r>
            <a:endParaRPr lang="uk-UA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866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Operational Things to be Considered!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57350" y="1219200"/>
            <a:ext cx="5819774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Availability of </a:t>
            </a:r>
            <a:r>
              <a:rPr lang="en-US" altLang="ko-KR" sz="2400" b="1" dirty="0">
                <a:latin typeface="Verdana" pitchFamily="34" charset="0"/>
                <a:ea typeface="굴림" charset="-127"/>
              </a:rPr>
              <a:t>existing </a:t>
            </a: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data</a:t>
            </a:r>
            <a:endParaRPr lang="en-US" altLang="ko-KR" sz="20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Accuracy (scale)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Geographic reference (grid)</a:t>
            </a:r>
          </a:p>
          <a:p>
            <a:pPr marL="0" indent="0">
              <a:lnSpc>
                <a:spcPct val="70000"/>
              </a:lnSpc>
              <a:buNone/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Target Audience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Internal </a:t>
            </a:r>
            <a:r>
              <a:rPr lang="en-US" altLang="ko-KR" sz="1600" dirty="0" smtClean="0">
                <a:latin typeface="Verdana" pitchFamily="34" charset="0"/>
                <a:ea typeface="굴림" charset="-127"/>
              </a:rPr>
              <a:t>(staff)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External </a:t>
            </a:r>
            <a:r>
              <a:rPr lang="en-US" altLang="ko-KR" sz="1600" b="1" dirty="0" smtClean="0">
                <a:latin typeface="Verdana" pitchFamily="34" charset="0"/>
                <a:ea typeface="굴림" charset="-127"/>
              </a:rPr>
              <a:t>(public, parents &amp; community stakeholders)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Development priorities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Centralized or decentralized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Onsite infrastructure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676957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What are the parts of a GIS?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idx="1"/>
          </p:nvPr>
        </p:nvSpPr>
        <p:spPr>
          <a:xfrm>
            <a:off x="5379969" y="1371600"/>
            <a:ext cx="2725806" cy="4289906"/>
          </a:xfrm>
        </p:spPr>
        <p:txBody>
          <a:bodyPr/>
          <a:lstStyle/>
          <a:p>
            <a:pPr>
              <a:defRPr/>
            </a:pPr>
            <a:r>
              <a:rPr lang="de-DE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Hardware</a:t>
            </a:r>
          </a:p>
          <a:p>
            <a:pPr>
              <a:buFontTx/>
              <a:buNone/>
              <a:defRPr/>
            </a:pPr>
            <a:r>
              <a:rPr lang="de-DE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	computers, printers, servers</a:t>
            </a:r>
          </a:p>
          <a:p>
            <a:pPr>
              <a:defRPr/>
            </a:pPr>
            <a:r>
              <a:rPr lang="de-DE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Software</a:t>
            </a:r>
          </a:p>
          <a:p>
            <a:pPr>
              <a:buFontTx/>
              <a:buNone/>
              <a:defRPr/>
            </a:pPr>
            <a:r>
              <a:rPr lang="de-DE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	programs, applications  </a:t>
            </a:r>
          </a:p>
          <a:p>
            <a:pPr>
              <a:defRPr/>
            </a:pPr>
            <a:r>
              <a:rPr lang="de-DE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Data</a:t>
            </a:r>
          </a:p>
          <a:p>
            <a:pPr>
              <a:buFontTx/>
              <a:buNone/>
              <a:defRPr/>
            </a:pPr>
            <a:r>
              <a:rPr lang="de-DE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	information,  tables,</a:t>
            </a:r>
          </a:p>
          <a:p>
            <a:pPr>
              <a:buFontTx/>
              <a:buNone/>
              <a:defRPr/>
            </a:pPr>
            <a:r>
              <a:rPr lang="de-DE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	spreadsheets, databases</a:t>
            </a:r>
          </a:p>
          <a:p>
            <a:pPr>
              <a:defRPr/>
            </a:pPr>
            <a:r>
              <a:rPr lang="de-DE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Methods</a:t>
            </a:r>
          </a:p>
          <a:p>
            <a:pPr>
              <a:buFontTx/>
              <a:buNone/>
              <a:defRPr/>
            </a:pPr>
            <a:r>
              <a:rPr lang="de-DE" sz="1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	how to ask questions</a:t>
            </a:r>
          </a:p>
          <a:p>
            <a:pPr>
              <a:defRPr/>
            </a:pP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endParaRPr lang="de-D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de-DE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de-D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creaters &amp; end users</a:t>
            </a:r>
            <a:endParaRPr lang="de-DE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de-DE" sz="2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>
              <a:buFontTx/>
              <a:buNone/>
              <a:defRPr/>
            </a:pPr>
            <a:endParaRPr lang="de-DE" sz="1400" dirty="0" smtClean="0">
              <a:cs typeface="+mn-cs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9175" y="1835702"/>
            <a:ext cx="4053042" cy="336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781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Integrating the Parts to see the BIG Picture!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5" name="Line 37"/>
          <p:cNvSpPr>
            <a:spLocks noChangeShapeType="1"/>
          </p:cNvSpPr>
          <p:nvPr/>
        </p:nvSpPr>
        <p:spPr bwMode="auto">
          <a:xfrm flipH="1">
            <a:off x="5410200" y="1923901"/>
            <a:ext cx="5234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Rectangle 59"/>
          <p:cNvSpPr>
            <a:spLocks noGrp="1" noChangeArrowheads="1"/>
          </p:cNvSpPr>
          <p:nvPr>
            <p:ph idx="1"/>
          </p:nvPr>
        </p:nvSpPr>
        <p:spPr>
          <a:xfrm>
            <a:off x="381000" y="1727200"/>
            <a:ext cx="4965700" cy="2413000"/>
          </a:xfrm>
        </p:spPr>
        <p:txBody>
          <a:bodyPr/>
          <a:lstStyle/>
          <a:p>
            <a:pPr algn="r">
              <a:lnSpc>
                <a:spcPct val="115000"/>
              </a:lnSpc>
              <a:buFontTx/>
              <a:buNone/>
            </a:pPr>
            <a:r>
              <a:rPr lang="en-US" sz="1800" b="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/>
              </a:rPr>
              <a:t>Students, Facilities or Addresses</a:t>
            </a:r>
          </a:p>
          <a:p>
            <a:pPr algn="r">
              <a:lnSpc>
                <a:spcPct val="115000"/>
              </a:lnSpc>
              <a:buFontTx/>
              <a:buNone/>
            </a:pPr>
            <a:r>
              <a:rPr lang="en-US" sz="1800" b="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/>
              </a:rPr>
              <a:t>Transportation Zones</a:t>
            </a:r>
          </a:p>
          <a:p>
            <a:pPr algn="r">
              <a:lnSpc>
                <a:spcPct val="115000"/>
              </a:lnSpc>
              <a:buFontTx/>
              <a:buNone/>
            </a:pPr>
            <a:r>
              <a:rPr lang="en-US" sz="1800" b="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/>
              </a:rPr>
              <a:t>Streets &amp; Bus Routes</a:t>
            </a:r>
          </a:p>
          <a:p>
            <a:pPr algn="r">
              <a:lnSpc>
                <a:spcPct val="115000"/>
              </a:lnSpc>
              <a:buFontTx/>
              <a:buNone/>
            </a:pPr>
            <a:r>
              <a:rPr lang="en-US" sz="1800" b="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/>
              </a:rPr>
              <a:t>School Attendance or Student Analysis Zones</a:t>
            </a:r>
          </a:p>
          <a:p>
            <a:pPr algn="r">
              <a:lnSpc>
                <a:spcPct val="115000"/>
              </a:lnSpc>
              <a:buFontTx/>
              <a:buNone/>
            </a:pPr>
            <a:r>
              <a:rPr lang="en-US" sz="1800" b="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/>
              </a:rPr>
              <a:t>Tax Parcels, Facility or District Ownership</a:t>
            </a:r>
          </a:p>
          <a:p>
            <a:pPr algn="r">
              <a:lnSpc>
                <a:spcPct val="115000"/>
              </a:lnSpc>
              <a:buFontTx/>
              <a:buNone/>
            </a:pPr>
            <a:r>
              <a:rPr lang="en-US" sz="1800" b="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/>
              </a:rPr>
              <a:t>Aerial Photography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825643" y="1447800"/>
            <a:ext cx="2556357" cy="4257675"/>
            <a:chOff x="1060450" y="2006600"/>
            <a:chExt cx="2556357" cy="4257675"/>
          </a:xfrm>
        </p:grpSpPr>
        <p:pic>
          <p:nvPicPr>
            <p:cNvPr id="9" name="Picture 9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22252" y="2211285"/>
              <a:ext cx="1840667" cy="20988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292838" y="2299492"/>
              <a:ext cx="123239" cy="4636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2447734" y="2336810"/>
              <a:ext cx="115324" cy="5541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2644464" y="2317586"/>
              <a:ext cx="122108" cy="4636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2555144" y="2235033"/>
              <a:ext cx="123239" cy="5541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2619590" y="2428410"/>
              <a:ext cx="115324" cy="4636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2252135" y="2372998"/>
              <a:ext cx="122108" cy="5541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2400248" y="2410316"/>
              <a:ext cx="120978" cy="4636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2708910" y="2382044"/>
              <a:ext cx="116455" cy="4636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2767703" y="2446503"/>
              <a:ext cx="113063" cy="5541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19" name="Oval 19"/>
            <p:cNvSpPr>
              <a:spLocks noChangeArrowheads="1"/>
            </p:cNvSpPr>
            <p:nvPr/>
          </p:nvSpPr>
          <p:spPr bwMode="auto">
            <a:xfrm>
              <a:off x="2039576" y="2244080"/>
              <a:ext cx="123239" cy="5541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20" name="Oval 20"/>
            <p:cNvSpPr>
              <a:spLocks noChangeArrowheads="1"/>
            </p:cNvSpPr>
            <p:nvPr/>
          </p:nvSpPr>
          <p:spPr bwMode="auto">
            <a:xfrm>
              <a:off x="1967216" y="2336810"/>
              <a:ext cx="120978" cy="45234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1864329" y="2920332"/>
              <a:ext cx="163941" cy="248788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1937820" y="3086568"/>
              <a:ext cx="1078622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H="1" flipV="1">
              <a:off x="2419468" y="2930510"/>
              <a:ext cx="73491" cy="247658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1773878" y="3022109"/>
              <a:ext cx="171856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>
              <a:off x="2468086" y="3040203"/>
              <a:ext cx="17298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>
              <a:off x="2353892" y="2993838"/>
              <a:ext cx="74622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H="1" flipV="1">
              <a:off x="2755266" y="3013062"/>
              <a:ext cx="72360" cy="82553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>
              <a:off x="2983653" y="3178167"/>
              <a:ext cx="32788" cy="19225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2746221" y="3178167"/>
              <a:ext cx="9045" cy="28271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>
              <a:off x="2012441" y="2984791"/>
              <a:ext cx="97234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 flipH="1">
              <a:off x="1775009" y="3095615"/>
              <a:ext cx="80275" cy="55412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 flipH="1">
              <a:off x="1603153" y="3178167"/>
              <a:ext cx="81405" cy="46365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 flipH="1">
              <a:off x="2142464" y="3169121"/>
              <a:ext cx="23743" cy="46365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 flipV="1">
              <a:off x="2108545" y="2994969"/>
              <a:ext cx="33919" cy="100646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 flipV="1">
              <a:off x="2272486" y="2994969"/>
              <a:ext cx="7914" cy="100646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pic>
          <p:nvPicPr>
            <p:cNvPr id="36" name="Picture 43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60450" y="4606439"/>
              <a:ext cx="2556357" cy="14294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7" name="Oval 44"/>
            <p:cNvSpPr>
              <a:spLocks noChangeArrowheads="1"/>
            </p:cNvSpPr>
            <p:nvPr/>
          </p:nvSpPr>
          <p:spPr bwMode="auto">
            <a:xfrm>
              <a:off x="2014703" y="5225018"/>
              <a:ext cx="98365" cy="5541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38" name="Oval 45"/>
            <p:cNvSpPr>
              <a:spLocks noChangeArrowheads="1"/>
            </p:cNvSpPr>
            <p:nvPr/>
          </p:nvSpPr>
          <p:spPr bwMode="auto">
            <a:xfrm>
              <a:off x="1353283" y="5344889"/>
              <a:ext cx="98365" cy="5541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39" name="Oval 46"/>
            <p:cNvSpPr>
              <a:spLocks noChangeArrowheads="1"/>
            </p:cNvSpPr>
            <p:nvPr/>
          </p:nvSpPr>
          <p:spPr bwMode="auto">
            <a:xfrm>
              <a:off x="1786315" y="4949089"/>
              <a:ext cx="99496" cy="55412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40" name="Freeform 47"/>
            <p:cNvSpPr>
              <a:spLocks/>
            </p:cNvSpPr>
            <p:nvPr/>
          </p:nvSpPr>
          <p:spPr bwMode="auto">
            <a:xfrm>
              <a:off x="1994351" y="4328249"/>
              <a:ext cx="729257" cy="571083"/>
            </a:xfrm>
            <a:custGeom>
              <a:avLst/>
              <a:gdLst>
                <a:gd name="T0" fmla="*/ 335 w 725"/>
                <a:gd name="T1" fmla="*/ 0 h 505"/>
                <a:gd name="T2" fmla="*/ 73 w 725"/>
                <a:gd name="T3" fmla="*/ 0 h 505"/>
                <a:gd name="T4" fmla="*/ 73 w 725"/>
                <a:gd name="T5" fmla="*/ 285 h 505"/>
                <a:gd name="T6" fmla="*/ 0 w 725"/>
                <a:gd name="T7" fmla="*/ 285 h 505"/>
                <a:gd name="T8" fmla="*/ 205 w 725"/>
                <a:gd name="T9" fmla="*/ 504 h 505"/>
                <a:gd name="T10" fmla="*/ 404 w 725"/>
                <a:gd name="T11" fmla="*/ 285 h 505"/>
                <a:gd name="T12" fmla="*/ 341 w 725"/>
                <a:gd name="T13" fmla="*/ 285 h 505"/>
                <a:gd name="T14" fmla="*/ 341 w 725"/>
                <a:gd name="T15" fmla="*/ 0 h 50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25"/>
                <a:gd name="T25" fmla="*/ 0 h 505"/>
                <a:gd name="T26" fmla="*/ 725 w 725"/>
                <a:gd name="T27" fmla="*/ 505 h 50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25" h="505">
                  <a:moveTo>
                    <a:pt x="602" y="0"/>
                  </a:moveTo>
                  <a:lnTo>
                    <a:pt x="130" y="0"/>
                  </a:lnTo>
                  <a:lnTo>
                    <a:pt x="130" y="285"/>
                  </a:lnTo>
                  <a:lnTo>
                    <a:pt x="0" y="285"/>
                  </a:lnTo>
                  <a:lnTo>
                    <a:pt x="366" y="504"/>
                  </a:lnTo>
                  <a:lnTo>
                    <a:pt x="724" y="285"/>
                  </a:lnTo>
                  <a:lnTo>
                    <a:pt x="610" y="285"/>
                  </a:lnTo>
                  <a:lnTo>
                    <a:pt x="610" y="0"/>
                  </a:lnTo>
                </a:path>
              </a:pathLst>
            </a:custGeom>
            <a:gradFill rotWithShape="0">
              <a:gsLst>
                <a:gs pos="0">
                  <a:srgbClr val="4C4C00"/>
                </a:gs>
                <a:gs pos="100000">
                  <a:srgbClr val="FFFF00"/>
                </a:gs>
              </a:gsLst>
              <a:lin ang="0" scaled="1"/>
            </a:gra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Rectangle 48"/>
            <p:cNvSpPr>
              <a:spLocks noChangeArrowheads="1"/>
            </p:cNvSpPr>
            <p:nvPr/>
          </p:nvSpPr>
          <p:spPr bwMode="auto">
            <a:xfrm>
              <a:off x="2130027" y="3983337"/>
              <a:ext cx="481649" cy="110824"/>
            </a:xfrm>
            <a:prstGeom prst="rect">
              <a:avLst/>
            </a:prstGeom>
            <a:gradFill rotWithShape="0">
              <a:gsLst>
                <a:gs pos="0">
                  <a:srgbClr val="4C4C00"/>
                </a:gs>
                <a:gs pos="100000">
                  <a:srgbClr val="FFFF00"/>
                </a:gs>
              </a:gsLst>
              <a:lin ang="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42" name="Rectangle 49"/>
            <p:cNvSpPr>
              <a:spLocks noChangeArrowheads="1"/>
            </p:cNvSpPr>
            <p:nvPr/>
          </p:nvSpPr>
          <p:spPr bwMode="auto">
            <a:xfrm>
              <a:off x="2130027" y="3633903"/>
              <a:ext cx="481649" cy="110824"/>
            </a:xfrm>
            <a:prstGeom prst="rect">
              <a:avLst/>
            </a:prstGeom>
            <a:gradFill rotWithShape="0">
              <a:gsLst>
                <a:gs pos="0">
                  <a:srgbClr val="4C4C00"/>
                </a:gs>
                <a:gs pos="100000">
                  <a:srgbClr val="FFFF00"/>
                </a:gs>
              </a:gsLst>
              <a:lin ang="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43" name="Rectangle 50"/>
            <p:cNvSpPr>
              <a:spLocks noChangeArrowheads="1"/>
            </p:cNvSpPr>
            <p:nvPr/>
          </p:nvSpPr>
          <p:spPr bwMode="auto">
            <a:xfrm>
              <a:off x="2130027" y="3293515"/>
              <a:ext cx="481649" cy="110824"/>
            </a:xfrm>
            <a:prstGeom prst="rect">
              <a:avLst/>
            </a:prstGeom>
            <a:gradFill rotWithShape="0">
              <a:gsLst>
                <a:gs pos="0">
                  <a:srgbClr val="4C4C00"/>
                </a:gs>
                <a:gs pos="100000">
                  <a:srgbClr val="FFFF00"/>
                </a:gs>
              </a:gsLst>
              <a:lin ang="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44" name="Rectangle 51"/>
            <p:cNvSpPr>
              <a:spLocks noChangeArrowheads="1"/>
            </p:cNvSpPr>
            <p:nvPr/>
          </p:nvSpPr>
          <p:spPr bwMode="auto">
            <a:xfrm>
              <a:off x="2130027" y="2933902"/>
              <a:ext cx="481649" cy="110824"/>
            </a:xfrm>
            <a:prstGeom prst="rect">
              <a:avLst/>
            </a:prstGeom>
            <a:gradFill rotWithShape="0">
              <a:gsLst>
                <a:gs pos="0">
                  <a:srgbClr val="4C4C00"/>
                </a:gs>
                <a:gs pos="100000">
                  <a:srgbClr val="FFFF00"/>
                </a:gs>
              </a:gsLst>
              <a:lin ang="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45" name="Rectangle 52"/>
            <p:cNvSpPr>
              <a:spLocks noChangeArrowheads="1"/>
            </p:cNvSpPr>
            <p:nvPr/>
          </p:nvSpPr>
          <p:spPr bwMode="auto">
            <a:xfrm>
              <a:off x="2130027" y="2584468"/>
              <a:ext cx="481649" cy="110824"/>
            </a:xfrm>
            <a:prstGeom prst="rect">
              <a:avLst/>
            </a:prstGeom>
            <a:gradFill rotWithShape="0">
              <a:gsLst>
                <a:gs pos="0">
                  <a:srgbClr val="4C4C00"/>
                </a:gs>
                <a:gs pos="100000">
                  <a:srgbClr val="FFFF00"/>
                </a:gs>
              </a:gsLst>
              <a:lin ang="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46" name="Rectangle 53"/>
            <p:cNvSpPr>
              <a:spLocks noChangeArrowheads="1"/>
            </p:cNvSpPr>
            <p:nvPr/>
          </p:nvSpPr>
          <p:spPr bwMode="auto">
            <a:xfrm>
              <a:off x="2130027" y="2006600"/>
              <a:ext cx="481649" cy="229564"/>
            </a:xfrm>
            <a:prstGeom prst="rect">
              <a:avLst/>
            </a:prstGeom>
            <a:gradFill rotWithShape="0">
              <a:gsLst>
                <a:gs pos="0">
                  <a:srgbClr val="4C4C00"/>
                </a:gs>
                <a:gs pos="100000">
                  <a:srgbClr val="FFFF00"/>
                </a:gs>
              </a:gsLst>
              <a:lin ang="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/>
            </a:p>
          </p:txBody>
        </p:sp>
        <p:sp>
          <p:nvSpPr>
            <p:cNvPr id="47" name="WordArt 55"/>
            <p:cNvSpPr>
              <a:spLocks noChangeArrowheads="1" noChangeShapeType="1" noTextEdit="1"/>
            </p:cNvSpPr>
            <p:nvPr/>
          </p:nvSpPr>
          <p:spPr bwMode="auto">
            <a:xfrm>
              <a:off x="2854761" y="5571060"/>
              <a:ext cx="739433" cy="693215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71431"/>
                </a:avLst>
              </a:prstTxWarp>
            </a:bodyPr>
            <a:lstStyle/>
            <a:p>
              <a:pPr algn="ctr"/>
              <a:r>
                <a:rPr lang="en-US" sz="18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Reality</a:t>
              </a:r>
            </a:p>
          </p:txBody>
        </p:sp>
      </p:grpSp>
      <p:sp>
        <p:nvSpPr>
          <p:cNvPr id="48" name="Line 21"/>
          <p:cNvSpPr>
            <a:spLocks noChangeShapeType="1"/>
          </p:cNvSpPr>
          <p:nvPr/>
        </p:nvSpPr>
        <p:spPr bwMode="auto">
          <a:xfrm>
            <a:off x="6324600" y="2607932"/>
            <a:ext cx="1536528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" name="Line 37"/>
          <p:cNvSpPr>
            <a:spLocks noChangeShapeType="1"/>
          </p:cNvSpPr>
          <p:nvPr/>
        </p:nvSpPr>
        <p:spPr bwMode="auto">
          <a:xfrm flipH="1">
            <a:off x="5410200" y="2303132"/>
            <a:ext cx="5234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" name="Line 37"/>
          <p:cNvSpPr>
            <a:spLocks noChangeShapeType="1"/>
          </p:cNvSpPr>
          <p:nvPr/>
        </p:nvSpPr>
        <p:spPr bwMode="auto">
          <a:xfrm flipH="1">
            <a:off x="5410200" y="2673499"/>
            <a:ext cx="5234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" name="Line 37"/>
          <p:cNvSpPr>
            <a:spLocks noChangeShapeType="1"/>
          </p:cNvSpPr>
          <p:nvPr/>
        </p:nvSpPr>
        <p:spPr bwMode="auto">
          <a:xfrm flipH="1">
            <a:off x="5410200" y="3043866"/>
            <a:ext cx="5234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" name="Line 37"/>
          <p:cNvSpPr>
            <a:spLocks noChangeShapeType="1"/>
          </p:cNvSpPr>
          <p:nvPr/>
        </p:nvSpPr>
        <p:spPr bwMode="auto">
          <a:xfrm flipH="1">
            <a:off x="5410200" y="3403600"/>
            <a:ext cx="5234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3" name="Line 37"/>
          <p:cNvSpPr>
            <a:spLocks noChangeShapeType="1"/>
          </p:cNvSpPr>
          <p:nvPr/>
        </p:nvSpPr>
        <p:spPr bwMode="auto">
          <a:xfrm flipH="1">
            <a:off x="5410200" y="3784600"/>
            <a:ext cx="5234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8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4" name="Group 13"/>
          <p:cNvGrpSpPr/>
          <p:nvPr/>
        </p:nvGrpSpPr>
        <p:grpSpPr>
          <a:xfrm>
            <a:off x="1143000" y="1447800"/>
            <a:ext cx="6858000" cy="4064000"/>
            <a:chOff x="1524000" y="1651000"/>
            <a:chExt cx="6858000" cy="4064000"/>
          </a:xfrm>
        </p:grpSpPr>
        <p:graphicFrame>
          <p:nvGraphicFramePr>
            <p:cNvPr id="15" name="Diagram 14"/>
            <p:cNvGraphicFramePr/>
            <p:nvPr>
              <p:extLst>
                <p:ext uri="{D42A27DB-BD31-4B8C-83A1-F6EECF244321}">
                  <p14:modId xmlns:p14="http://schemas.microsoft.com/office/powerpoint/2010/main" val="2225812397"/>
                </p:ext>
              </p:extLst>
            </p:nvPr>
          </p:nvGraphicFramePr>
          <p:xfrm>
            <a:off x="1524000" y="1651000"/>
            <a:ext cx="6858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grpSp>
          <p:nvGrpSpPr>
            <p:cNvPr id="16" name="Group 15"/>
            <p:cNvGrpSpPr/>
            <p:nvPr/>
          </p:nvGrpSpPr>
          <p:grpSpPr>
            <a:xfrm>
              <a:off x="1789585" y="1755087"/>
              <a:ext cx="609600" cy="3817038"/>
              <a:chOff x="1789585" y="1755087"/>
              <a:chExt cx="609600" cy="3817038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789585" y="1755087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Aa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789585" y="2622781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Bb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789585" y="3475035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Cc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789585" y="4321939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Dd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789585" y="5172015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Ee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</p:grpSp>
      </p:grp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Organizational Level’s Use of GIS?</a:t>
            </a:r>
            <a:endParaRPr lang="uk-UA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961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What are the Most Important Puzzle Pieces?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266950" y="1219200"/>
            <a:ext cx="459105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Data, Data, Data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Internal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Who has it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Can we extract it out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Can we import it back in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Is the quality acceptable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External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Base-feature elements</a:t>
            </a:r>
          </a:p>
          <a:p>
            <a:pPr marL="0" indent="0">
              <a:lnSpc>
                <a:spcPct val="70000"/>
              </a:lnSpc>
              <a:buNone/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Hardware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Onsite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Cloud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Software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Proprietary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Open source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Methods/People</a:t>
            </a: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85406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DATA – The Most Important Puzzle Piece!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381250" y="1219200"/>
            <a:ext cx="4371974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Student data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Usability</a:t>
            </a: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Exportable/importable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Accuracy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Easily accessible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Able to geocode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Tax parcel boundaries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E911 addresses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Point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Polygon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Road centerlines 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Network r</a:t>
            </a: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outable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Address ranges</a:t>
            </a:r>
            <a:endParaRPr lang="en-US" altLang="ko-KR" sz="20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649612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How Do We Get Start?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57326" y="1219200"/>
            <a:ext cx="6210299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Determine priorities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Strategic Implementation Plan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Needs assessment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Conceptual design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Survey of available data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Survey of hardware &amp; software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Database planning &amp; design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Database construction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Pilot study &amp; benchmark testing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GIS system integration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GIS application development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GIS use and application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Database planning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Local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Corporate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Identify participants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Developers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Analyst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Users</a:t>
            </a:r>
          </a:p>
          <a:p>
            <a:pPr marL="0" indent="0">
              <a:lnSpc>
                <a:spcPct val="70000"/>
              </a:lnSpc>
              <a:buFontTx/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155284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Starting with Transportation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81100" y="1219200"/>
            <a:ext cx="6772274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Transportation Department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Student geocoding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Address points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Street centerlines (address ranges)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Create facility &amp; critical points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Schools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Bus stops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Transportation depots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Facility access points</a:t>
            </a:r>
          </a:p>
          <a:p>
            <a:pPr lvl="3">
              <a:lnSpc>
                <a:spcPct val="70000"/>
              </a:lnSpc>
            </a:pPr>
            <a:r>
              <a:rPr lang="en-US" altLang="ko-KR" sz="1600" dirty="0" smtClean="0">
                <a:latin typeface="Verdana" pitchFamily="34" charset="0"/>
                <a:ea typeface="굴림" charset="-127"/>
              </a:rPr>
              <a:t>Bus</a:t>
            </a:r>
          </a:p>
          <a:p>
            <a:pPr lvl="3">
              <a:lnSpc>
                <a:spcPct val="70000"/>
              </a:lnSpc>
            </a:pPr>
            <a:r>
              <a:rPr lang="en-US" altLang="ko-KR" sz="1600" dirty="0" smtClean="0">
                <a:latin typeface="Verdana" pitchFamily="34" charset="0"/>
                <a:ea typeface="굴림" charset="-127"/>
              </a:rPr>
              <a:t>Staff</a:t>
            </a:r>
          </a:p>
          <a:p>
            <a:pPr lvl="3">
              <a:lnSpc>
                <a:spcPct val="70000"/>
              </a:lnSpc>
            </a:pPr>
            <a:r>
              <a:rPr lang="en-US" altLang="ko-KR" sz="1600" dirty="0" smtClean="0">
                <a:latin typeface="Verdana" pitchFamily="34" charset="0"/>
                <a:ea typeface="굴림" charset="-127"/>
              </a:rPr>
              <a:t>Parent pickup &amp; drop-off</a:t>
            </a:r>
          </a:p>
          <a:p>
            <a:pPr lvl="3">
              <a:lnSpc>
                <a:spcPct val="70000"/>
              </a:lnSpc>
            </a:pPr>
            <a:r>
              <a:rPr lang="en-US" altLang="ko-KR" sz="1600" dirty="0" smtClean="0">
                <a:latin typeface="Verdana" pitchFamily="34" charset="0"/>
                <a:ea typeface="굴림" charset="-127"/>
              </a:rPr>
              <a:t>Pedestrian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Networkable street layer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>
                <a:latin typeface="Verdana" pitchFamily="34" charset="0"/>
                <a:ea typeface="굴림" charset="-127"/>
              </a:rPr>
              <a:t>Purchase </a:t>
            </a:r>
            <a:r>
              <a:rPr lang="en-US" altLang="ko-KR" sz="2000" dirty="0" smtClean="0">
                <a:latin typeface="Verdana" pitchFamily="34" charset="0"/>
                <a:ea typeface="굴림" charset="-127"/>
              </a:rPr>
              <a:t>license (NAVTEQ)</a:t>
            </a: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 lvl="2">
              <a:lnSpc>
                <a:spcPct val="70000"/>
              </a:lnSpc>
            </a:pPr>
            <a:r>
              <a:rPr lang="en-US" altLang="ko-KR" sz="2000" dirty="0">
                <a:latin typeface="Verdana" pitchFamily="34" charset="0"/>
                <a:ea typeface="굴림" charset="-127"/>
              </a:rPr>
              <a:t>Obtain or create from local </a:t>
            </a:r>
            <a:r>
              <a:rPr lang="en-US" altLang="ko-KR" sz="2000" dirty="0" smtClean="0">
                <a:latin typeface="Verdana" pitchFamily="34" charset="0"/>
                <a:ea typeface="굴림" charset="-127"/>
              </a:rPr>
              <a:t>government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Other important data lookup tables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Vehicle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Driver</a:t>
            </a:r>
          </a:p>
          <a:p>
            <a:pPr marL="914400" lvl="2" indent="0">
              <a:lnSpc>
                <a:spcPct val="70000"/>
              </a:lnSpc>
              <a:buNone/>
            </a:pPr>
            <a:endParaRPr lang="en-US" altLang="ko-KR" sz="2000" dirty="0" smtClean="0">
              <a:latin typeface="Verdana" pitchFamily="34" charset="0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1167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Starting with Planning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62025" y="1219200"/>
            <a:ext cx="72009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Planning Department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Student geocoding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Address points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Street centerlines (address ranges)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Create facility &amp; critical points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Schools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Administrative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Planning boundaries </a:t>
            </a:r>
            <a:r>
              <a:rPr lang="en-US" altLang="ko-KR" sz="1600" dirty="0" smtClean="0">
                <a:latin typeface="Verdana" pitchFamily="34" charset="0"/>
                <a:ea typeface="굴림" charset="-127"/>
              </a:rPr>
              <a:t>(from tax parcels)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Student Analysis Zones (SAZ’s)</a:t>
            </a:r>
          </a:p>
          <a:p>
            <a:pPr lvl="3">
              <a:lnSpc>
                <a:spcPct val="70000"/>
              </a:lnSpc>
            </a:pPr>
            <a:r>
              <a:rPr lang="en-US" altLang="ko-KR" sz="1600" dirty="0" smtClean="0">
                <a:latin typeface="Verdana" pitchFamily="34" charset="0"/>
                <a:ea typeface="굴림" charset="-127"/>
              </a:rPr>
              <a:t>Utilized existing boundaries as template</a:t>
            </a:r>
          </a:p>
          <a:p>
            <a:pPr lvl="3">
              <a:lnSpc>
                <a:spcPct val="70000"/>
              </a:lnSpc>
            </a:pPr>
            <a:r>
              <a:rPr lang="en-US" altLang="ko-KR" sz="1600" dirty="0" smtClean="0">
                <a:latin typeface="Verdana" pitchFamily="34" charset="0"/>
                <a:ea typeface="굴림" charset="-127"/>
              </a:rPr>
              <a:t>Evaluate against other local government boundaries</a:t>
            </a:r>
          </a:p>
          <a:p>
            <a:pPr lvl="4">
              <a:lnSpc>
                <a:spcPct val="70000"/>
              </a:lnSpc>
            </a:pPr>
            <a:r>
              <a:rPr lang="en-US" altLang="ko-KR" sz="1600" dirty="0" smtClean="0">
                <a:latin typeface="Verdana" pitchFamily="34" charset="0"/>
                <a:ea typeface="굴림" charset="-127"/>
              </a:rPr>
              <a:t>Transportation Analysis Zones (TAZ’s)</a:t>
            </a:r>
          </a:p>
          <a:p>
            <a:pPr lvl="4">
              <a:lnSpc>
                <a:spcPct val="70000"/>
              </a:lnSpc>
            </a:pPr>
            <a:r>
              <a:rPr lang="en-US" altLang="ko-KR" sz="1600" dirty="0" smtClean="0">
                <a:latin typeface="Verdana" pitchFamily="34" charset="0"/>
                <a:ea typeface="굴림" charset="-127"/>
              </a:rPr>
              <a:t>Census Blocks</a:t>
            </a:r>
          </a:p>
          <a:p>
            <a:pPr lvl="4">
              <a:lnSpc>
                <a:spcPct val="70000"/>
              </a:lnSpc>
            </a:pPr>
            <a:r>
              <a:rPr lang="en-US" altLang="ko-KR" sz="1600" dirty="0" smtClean="0">
                <a:latin typeface="Verdana" pitchFamily="34" charset="0"/>
                <a:ea typeface="굴림" charset="-127"/>
              </a:rPr>
              <a:t>Local planning areas</a:t>
            </a:r>
            <a:endParaRPr lang="en-US" altLang="ko-KR" sz="1600" dirty="0">
              <a:latin typeface="Verdana" pitchFamily="34" charset="0"/>
              <a:ea typeface="굴림" charset="-127"/>
            </a:endParaRP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Attendance zones </a:t>
            </a:r>
            <a:r>
              <a:rPr lang="en-US" altLang="ko-KR" sz="1600" dirty="0" smtClean="0">
                <a:latin typeface="Verdana" pitchFamily="34" charset="0"/>
                <a:ea typeface="굴림" charset="-127"/>
              </a:rPr>
              <a:t>(built from SAZ’s)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Student export tables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Student assignments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Zone status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Add in transportation boundaries </a:t>
            </a:r>
            <a:r>
              <a:rPr lang="en-US" altLang="ko-KR" sz="1600" dirty="0" smtClean="0">
                <a:latin typeface="Verdana" pitchFamily="34" charset="0"/>
                <a:ea typeface="굴림" charset="-127"/>
              </a:rPr>
              <a:t>(if available)</a:t>
            </a:r>
          </a:p>
          <a:p>
            <a:pPr marL="914400" lvl="2" indent="0">
              <a:lnSpc>
                <a:spcPct val="70000"/>
              </a:lnSpc>
              <a:buNone/>
            </a:pPr>
            <a:endParaRPr lang="en-US" altLang="ko-KR" sz="2000" dirty="0" smtClean="0">
              <a:latin typeface="Verdana" pitchFamily="34" charset="0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1888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599" y="1219200"/>
            <a:ext cx="4876801" cy="48768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Growth Planning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Transportation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Facilities Department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Information Technology Department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Finance Department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Safe Schools</a:t>
            </a: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uk-U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How can GIS be utilized in my District?</a:t>
            </a:r>
            <a:endParaRPr lang="uk-UA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065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599" y="1219200"/>
            <a:ext cx="4876801" cy="48768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Growth Planning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Transportation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Facilities Department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Information Technology Department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Finance Department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Safe Schools</a:t>
            </a: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uk-U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How can GIS be utilized in my District?</a:t>
            </a:r>
            <a:endParaRPr lang="uk-UA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6272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4901" y="1219200"/>
            <a:ext cx="6934199" cy="48768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Student demographic analysis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Facility sighting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SREF </a:t>
            </a:r>
            <a:r>
              <a:rPr lang="en-US" altLang="ko-KR" sz="1600" dirty="0" smtClean="0">
                <a:latin typeface="Verdana" pitchFamily="34" charset="0"/>
                <a:ea typeface="굴림" charset="-127"/>
              </a:rPr>
              <a:t>(</a:t>
            </a:r>
            <a:r>
              <a:rPr lang="en-US" altLang="ko-KR" sz="1600" dirty="0">
                <a:latin typeface="Verdana" pitchFamily="34" charset="0"/>
                <a:ea typeface="굴림" charset="-127"/>
              </a:rPr>
              <a:t>State Requirements for Education Facilities)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Redistricting assessments 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Transparency of assessment process</a:t>
            </a: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Growth projections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Residential density changes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Areas of growth projection potential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Future transportation issues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Local government collaboration </a:t>
            </a:r>
            <a:endParaRPr lang="en-US" altLang="ko-KR" sz="20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Student assignment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Program assessment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uk-U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Growth Planning Department</a:t>
            </a:r>
            <a:endParaRPr lang="uk-UA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48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4901" y="1219200"/>
            <a:ext cx="6934199" cy="48768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Student locations &amp; mapping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Primary residence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Secondary pickup and drop off sites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Category assignments (HWR, PRZ &amp; FTE)</a:t>
            </a:r>
            <a:endParaRPr lang="en-US" altLang="ko-KR" sz="20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Depot facility sighting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Transportation logistics (routing)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Student bus stop assignment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>
                <a:latin typeface="Verdana" pitchFamily="34" charset="0"/>
                <a:ea typeface="굴림" charset="-127"/>
              </a:rPr>
              <a:t>Bus stop assessments 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>
                <a:latin typeface="Verdana" pitchFamily="34" charset="0"/>
                <a:ea typeface="굴림" charset="-127"/>
              </a:rPr>
              <a:t>Safety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Location</a:t>
            </a:r>
          </a:p>
          <a:p>
            <a:pPr lvl="2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Distance</a:t>
            </a: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Routing efficiencies &amp; optimization 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Sexual Predator / Offender</a:t>
            </a:r>
            <a:endParaRPr lang="en-US" altLang="ko-KR" sz="20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Customer service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uk-U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Transportation Department</a:t>
            </a:r>
            <a:endParaRPr lang="uk-UA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6823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4901" y="1219200"/>
            <a:ext cx="6934199" cy="48768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Construction management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Design visualization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Site limitations </a:t>
            </a:r>
            <a:r>
              <a:rPr lang="en-US" altLang="ko-KR" sz="1600" b="1" dirty="0" smtClean="0">
                <a:latin typeface="Verdana" pitchFamily="34" charset="0"/>
                <a:ea typeface="굴림" charset="-127"/>
              </a:rPr>
              <a:t>(physical &amp; environmental)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Track &amp; record construction process</a:t>
            </a:r>
            <a:endParaRPr lang="en-US" altLang="ko-KR" sz="20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Physical plant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Florida Inventory School Houses (FISH)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Facility utilization 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Maintain site infrastructure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Portability of information</a:t>
            </a:r>
            <a:endParaRPr lang="en-US" altLang="ko-KR" sz="20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Maintenance logistics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Facility sighting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Efficient work order assignments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uk-U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Facilities Department</a:t>
            </a:r>
            <a:endParaRPr lang="uk-UA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268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144463"/>
            <a:ext cx="8686800" cy="433387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ahoma" charset="0"/>
              </a:rPr>
              <a:t>What is your level of GIS knowledge?</a:t>
            </a:r>
            <a:endParaRPr lang="uk-UA" sz="2800" b="1" dirty="0">
              <a:latin typeface="Tahoma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4" name="Group 13"/>
          <p:cNvGrpSpPr/>
          <p:nvPr/>
        </p:nvGrpSpPr>
        <p:grpSpPr>
          <a:xfrm>
            <a:off x="1143000" y="1447800"/>
            <a:ext cx="6858000" cy="4064000"/>
            <a:chOff x="1524000" y="1651000"/>
            <a:chExt cx="6858000" cy="4064000"/>
          </a:xfrm>
        </p:grpSpPr>
        <p:graphicFrame>
          <p:nvGraphicFramePr>
            <p:cNvPr id="15" name="Diagram 14"/>
            <p:cNvGraphicFramePr/>
            <p:nvPr>
              <p:extLst>
                <p:ext uri="{D42A27DB-BD31-4B8C-83A1-F6EECF244321}">
                  <p14:modId xmlns:p14="http://schemas.microsoft.com/office/powerpoint/2010/main" val="399772467"/>
                </p:ext>
              </p:extLst>
            </p:nvPr>
          </p:nvGraphicFramePr>
          <p:xfrm>
            <a:off x="1524000" y="1651000"/>
            <a:ext cx="6858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grpSp>
          <p:nvGrpSpPr>
            <p:cNvPr id="16" name="Group 15"/>
            <p:cNvGrpSpPr/>
            <p:nvPr/>
          </p:nvGrpSpPr>
          <p:grpSpPr>
            <a:xfrm>
              <a:off x="1789585" y="1755087"/>
              <a:ext cx="609600" cy="3817038"/>
              <a:chOff x="1789585" y="1755087"/>
              <a:chExt cx="609600" cy="3817038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789585" y="1755087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Aa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789585" y="2622781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Bb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789585" y="3475035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Cc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789585" y="4321939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Dd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789585" y="5172015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Ee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27764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5450" y="1219200"/>
            <a:ext cx="5743574" cy="48768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Student Information Systems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General </a:t>
            </a: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automation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Attendance assignment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Student eligibility</a:t>
            </a:r>
          </a:p>
          <a:p>
            <a:pPr lvl="1">
              <a:lnSpc>
                <a:spcPct val="70000"/>
              </a:lnSpc>
            </a:pP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Transportation FTE &amp; HWR</a:t>
            </a:r>
          </a:p>
          <a:p>
            <a:pPr lvl="1">
              <a:lnSpc>
                <a:spcPct val="7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Zone waiver accountability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uk-U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Information Technology Department</a:t>
            </a:r>
            <a:endParaRPr lang="uk-UA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3016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8226" y="1219200"/>
            <a:ext cx="7048499" cy="48768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Mileage assessments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State &amp; local budget comparisons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Charter school reimbursement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Financial assessments &amp; comparisons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uk-U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Finance Department</a:t>
            </a:r>
            <a:endParaRPr lang="uk-UA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6094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TAKEAWAY FOR THE DAY</a:t>
            </a:r>
            <a:endParaRPr lang="uk-UA" sz="2800" b="1" dirty="0">
              <a:latin typeface="Tahoma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5" y="1123950"/>
            <a:ext cx="6096000" cy="510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481167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QUESTIONS</a:t>
            </a:r>
            <a:endParaRPr lang="uk-UA" sz="2800" b="1" dirty="0">
              <a:latin typeface="Tahom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75" y="990600"/>
            <a:ext cx="7543800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1059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Contact Information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7422" y="1208606"/>
            <a:ext cx="7649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662701"/>
                </a:solidFill>
                <a:latin typeface="CentSchbook BT" pitchFamily="18" charset="0"/>
              </a:rPr>
              <a:t>Will Davis – DavisW@lake.k12.fl.us</a:t>
            </a:r>
            <a:endParaRPr lang="en-US" sz="3200" b="1" dirty="0">
              <a:solidFill>
                <a:srgbClr val="662701"/>
              </a:solidFill>
              <a:latin typeface="CentSchbook BT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468" y="1994764"/>
            <a:ext cx="4392102" cy="43921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3366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144463"/>
            <a:ext cx="8686800" cy="433387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ahoma" charset="0"/>
              </a:rPr>
              <a:t>Has GIS paid for itself in your organization?</a:t>
            </a:r>
            <a:endParaRPr lang="uk-UA" sz="2800" b="1" dirty="0">
              <a:latin typeface="Tahoma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4" name="Group 13"/>
          <p:cNvGrpSpPr/>
          <p:nvPr/>
        </p:nvGrpSpPr>
        <p:grpSpPr>
          <a:xfrm>
            <a:off x="1143000" y="1447800"/>
            <a:ext cx="6858000" cy="4064000"/>
            <a:chOff x="1524000" y="1651000"/>
            <a:chExt cx="6858000" cy="4064000"/>
          </a:xfrm>
        </p:grpSpPr>
        <p:graphicFrame>
          <p:nvGraphicFramePr>
            <p:cNvPr id="15" name="Diagram 14"/>
            <p:cNvGraphicFramePr/>
            <p:nvPr>
              <p:extLst>
                <p:ext uri="{D42A27DB-BD31-4B8C-83A1-F6EECF244321}">
                  <p14:modId xmlns:p14="http://schemas.microsoft.com/office/powerpoint/2010/main" val="3129283302"/>
                </p:ext>
              </p:extLst>
            </p:nvPr>
          </p:nvGraphicFramePr>
          <p:xfrm>
            <a:off x="1524000" y="1651000"/>
            <a:ext cx="6858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grpSp>
          <p:nvGrpSpPr>
            <p:cNvPr id="16" name="Group 15"/>
            <p:cNvGrpSpPr/>
            <p:nvPr/>
          </p:nvGrpSpPr>
          <p:grpSpPr>
            <a:xfrm>
              <a:off x="1789585" y="1755087"/>
              <a:ext cx="609600" cy="3817038"/>
              <a:chOff x="1789585" y="1755087"/>
              <a:chExt cx="609600" cy="3817038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789585" y="1755087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Aa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789585" y="2622781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Bb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789585" y="3475035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Cc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789585" y="4321939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Dd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789585" y="5172015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Ee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1587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144463"/>
            <a:ext cx="8686800" cy="433387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ahoma" charset="0"/>
              </a:rPr>
              <a:t>Effective Organizational Use of GIS?</a:t>
            </a:r>
            <a:endParaRPr lang="uk-UA" sz="2800" b="1" dirty="0">
              <a:latin typeface="Tahoma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4" name="Group 13"/>
          <p:cNvGrpSpPr/>
          <p:nvPr/>
        </p:nvGrpSpPr>
        <p:grpSpPr>
          <a:xfrm>
            <a:off x="647700" y="1447800"/>
            <a:ext cx="7848600" cy="4064000"/>
            <a:chOff x="1524000" y="1651000"/>
            <a:chExt cx="6858000" cy="4064000"/>
          </a:xfrm>
        </p:grpSpPr>
        <p:graphicFrame>
          <p:nvGraphicFramePr>
            <p:cNvPr id="15" name="Diagram 14"/>
            <p:cNvGraphicFramePr/>
            <p:nvPr>
              <p:extLst>
                <p:ext uri="{D42A27DB-BD31-4B8C-83A1-F6EECF244321}">
                  <p14:modId xmlns:p14="http://schemas.microsoft.com/office/powerpoint/2010/main" val="1146220248"/>
                </p:ext>
              </p:extLst>
            </p:nvPr>
          </p:nvGraphicFramePr>
          <p:xfrm>
            <a:off x="1524000" y="1651000"/>
            <a:ext cx="6858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grpSp>
          <p:nvGrpSpPr>
            <p:cNvPr id="16" name="Group 15"/>
            <p:cNvGrpSpPr/>
            <p:nvPr/>
          </p:nvGrpSpPr>
          <p:grpSpPr>
            <a:xfrm>
              <a:off x="1854878" y="1755087"/>
              <a:ext cx="626245" cy="3817038"/>
              <a:chOff x="1854878" y="1755087"/>
              <a:chExt cx="626245" cy="3817038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54878" y="1755087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Aa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871523" y="2622781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Bb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863202" y="3475035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Cc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863202" y="4321939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Dd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863203" y="5172015"/>
                <a:ext cx="609600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 w="19050">
                      <a:solidFill>
                        <a:srgbClr val="000000">
                          <a:tint val="1000"/>
                        </a:srgbClr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uLnTx/>
                    <a:uFillTx/>
                  </a:rPr>
                  <a:t>Ee</a:t>
                </a:r>
                <a:endParaRPr kumimoji="0" lang="en-US" sz="2000" b="1" i="0" u="none" strike="noStrike" kern="0" cap="none" spc="0" normalizeH="0" baseline="0" noProof="0" dirty="0">
                  <a:ln w="19050">
                    <a:solidFill>
                      <a:srgbClr val="000000">
                        <a:tint val="1000"/>
                      </a:srgbClr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11873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26" y="1219200"/>
            <a:ext cx="6362699" cy="50292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What is it and why do I need it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Realistic benefits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What can I do with it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Goals for implementation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Management &amp; operational issues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What essentials do I need to start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Where do we get started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How can my District best utilize it</a:t>
            </a: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2000" dirty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None/>
            </a:pPr>
            <a:endParaRPr lang="uk-UA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Points of Discussion</a:t>
            </a:r>
            <a:endParaRPr lang="uk-UA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327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What is GIS?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0550" y="1125538"/>
            <a:ext cx="7943850" cy="4513262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GIS</a:t>
            </a:r>
            <a:r>
              <a:rPr lang="en-US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an abbreviation for “</a:t>
            </a:r>
            <a:r>
              <a:rPr lang="en-US" sz="3000" i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geographic information systems</a:t>
            </a:r>
            <a:r>
              <a:rPr lang="en-US" sz="3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</a:t>
            </a:r>
            <a:r>
              <a:rPr lang="en-US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which is a </a:t>
            </a:r>
            <a:r>
              <a:rPr lang="en-US" sz="3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set of tools</a:t>
            </a:r>
            <a:r>
              <a:rPr lang="en-US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 captures, stores, analyzes, manages, and </a:t>
            </a:r>
            <a:r>
              <a:rPr lang="en-US" sz="3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represents data </a:t>
            </a:r>
            <a:r>
              <a:rPr lang="en-US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 are </a:t>
            </a:r>
            <a:r>
              <a:rPr lang="en-US" sz="3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linked to locations</a:t>
            </a:r>
            <a:r>
              <a:rPr lang="en-US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In the simplest terms, GIS is the merging of cartography, statistical analysis, and database technologies to develop better solutions and </a:t>
            </a:r>
            <a:r>
              <a:rPr lang="en-US" sz="3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make better decisions</a:t>
            </a:r>
            <a:r>
              <a:rPr lang="en-US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4646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What is Geographic Approach?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867275" y="2016919"/>
            <a:ext cx="389572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Frame the question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Find the data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Examine the data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Analyze the data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Share the results</a:t>
            </a: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7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2000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uk-UA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79"/>
          <a:stretch/>
        </p:blipFill>
        <p:spPr>
          <a:xfrm>
            <a:off x="381000" y="1366838"/>
            <a:ext cx="4219575" cy="427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205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136219"/>
            <a:ext cx="412899" cy="537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9075" y="144463"/>
            <a:ext cx="86868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</a:rPr>
              <a:t>Why do I need GIS?</a:t>
            </a:r>
            <a:endParaRPr lang="uk-UA" sz="2800" b="1" dirty="0">
              <a:latin typeface="Tahoma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900" y="1373188"/>
            <a:ext cx="7686675" cy="291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Pictures are worth a 1,000 words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Absorb large amounts of data quickly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Rapidly visualize complex data &amp; ideas</a:t>
            </a:r>
            <a:endParaRPr lang="en-US" altLang="ko-KR" sz="20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sz="2400" b="1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90000"/>
              </a:lnSpc>
            </a:pPr>
            <a:r>
              <a:rPr lang="en-US" altLang="ko-KR" sz="2400" b="1" dirty="0" smtClean="0">
                <a:latin typeface="Verdana" pitchFamily="34" charset="0"/>
                <a:ea typeface="굴림" charset="-127"/>
              </a:rPr>
              <a:t>Visual-spatial learners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We tend to </a:t>
            </a:r>
            <a:r>
              <a:rPr lang="en-US" altLang="ko-KR" sz="2000" b="1" dirty="0" smtClean="0">
                <a:latin typeface="Verdana" pitchFamily="34" charset="0"/>
                <a:ea typeface="굴림" charset="-127"/>
              </a:rPr>
              <a:t>think in pictures rather than words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63% of us are right brain thinkers</a:t>
            </a:r>
            <a:endParaRPr lang="en-US" altLang="ko-KR" sz="2000" b="1" dirty="0" smtClean="0">
              <a:latin typeface="Verdana" pitchFamily="34" charset="0"/>
              <a:ea typeface="굴림" charset="-127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91035465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4D4D4D"/>
      </a:dk1>
      <a:lt1>
        <a:srgbClr val="FFFFFF"/>
      </a:lt1>
      <a:dk2>
        <a:srgbClr val="4D4D4D"/>
      </a:dk2>
      <a:lt2>
        <a:srgbClr val="777777"/>
      </a:lt2>
      <a:accent1>
        <a:srgbClr val="969696"/>
      </a:accent1>
      <a:accent2>
        <a:srgbClr val="C0C0C0"/>
      </a:accent2>
      <a:accent3>
        <a:srgbClr val="FFFFFF"/>
      </a:accent3>
      <a:accent4>
        <a:srgbClr val="404040"/>
      </a:accent4>
      <a:accent5>
        <a:srgbClr val="C9C9C9"/>
      </a:accent5>
      <a:accent6>
        <a:srgbClr val="AEAEAE"/>
      </a:accent6>
      <a:hlink>
        <a:srgbClr val="CC0000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11163C"/>
        </a:lt2>
        <a:accent1>
          <a:srgbClr val="212B53"/>
        </a:accent1>
        <a:accent2>
          <a:srgbClr val="364481"/>
        </a:accent2>
        <a:accent3>
          <a:srgbClr val="FFFFFF"/>
        </a:accent3>
        <a:accent4>
          <a:srgbClr val="404040"/>
        </a:accent4>
        <a:accent5>
          <a:srgbClr val="ABACB3"/>
        </a:accent5>
        <a:accent6>
          <a:srgbClr val="303D74"/>
        </a:accent6>
        <a:hlink>
          <a:srgbClr val="3E498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D254C"/>
        </a:lt2>
        <a:accent1>
          <a:srgbClr val="254B83"/>
        </a:accent1>
        <a:accent2>
          <a:srgbClr val="406DAA"/>
        </a:accent2>
        <a:accent3>
          <a:srgbClr val="FFFFFF"/>
        </a:accent3>
        <a:accent4>
          <a:srgbClr val="404040"/>
        </a:accent4>
        <a:accent5>
          <a:srgbClr val="ACB1C1"/>
        </a:accent5>
        <a:accent6>
          <a:srgbClr val="39629A"/>
        </a:accent6>
        <a:hlink>
          <a:srgbClr val="3267B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363B45"/>
        </a:lt2>
        <a:accent1>
          <a:srgbClr val="A99D9B"/>
        </a:accent1>
        <a:accent2>
          <a:srgbClr val="565A66"/>
        </a:accent2>
        <a:accent3>
          <a:srgbClr val="FFFFFF"/>
        </a:accent3>
        <a:accent4>
          <a:srgbClr val="404040"/>
        </a:accent4>
        <a:accent5>
          <a:srgbClr val="D1CCCB"/>
        </a:accent5>
        <a:accent6>
          <a:srgbClr val="4D515C"/>
        </a:accent6>
        <a:hlink>
          <a:srgbClr val="92715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40494F"/>
        </a:lt2>
        <a:accent1>
          <a:srgbClr val="6D7D8A"/>
        </a:accent1>
        <a:accent2>
          <a:srgbClr val="A7A7A7"/>
        </a:accent2>
        <a:accent3>
          <a:srgbClr val="FFFFFF"/>
        </a:accent3>
        <a:accent4>
          <a:srgbClr val="404040"/>
        </a:accent4>
        <a:accent5>
          <a:srgbClr val="BABFC4"/>
        </a:accent5>
        <a:accent6>
          <a:srgbClr val="979797"/>
        </a:accent6>
        <a:hlink>
          <a:srgbClr val="7F7F7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454D52"/>
        </a:lt2>
        <a:accent1>
          <a:srgbClr val="7D8B97"/>
        </a:accent1>
        <a:accent2>
          <a:srgbClr val="CBCBCB"/>
        </a:accent2>
        <a:accent3>
          <a:srgbClr val="FFFFFF"/>
        </a:accent3>
        <a:accent4>
          <a:srgbClr val="404040"/>
        </a:accent4>
        <a:accent5>
          <a:srgbClr val="BFC4C9"/>
        </a:accent5>
        <a:accent6>
          <a:srgbClr val="B8B8B8"/>
        </a:accent6>
        <a:hlink>
          <a:srgbClr val="5158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393939"/>
        </a:lt2>
        <a:accent1>
          <a:srgbClr val="858585"/>
        </a:accent1>
        <a:accent2>
          <a:srgbClr val="939393"/>
        </a:accent2>
        <a:accent3>
          <a:srgbClr val="FFFFFF"/>
        </a:accent3>
        <a:accent4>
          <a:srgbClr val="404040"/>
        </a:accent4>
        <a:accent5>
          <a:srgbClr val="C2C2C2"/>
        </a:accent5>
        <a:accent6>
          <a:srgbClr val="858585"/>
        </a:accent6>
        <a:hlink>
          <a:srgbClr val="6969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4F5056"/>
        </a:lt2>
        <a:accent1>
          <a:srgbClr val="7E7F8E"/>
        </a:accent1>
        <a:accent2>
          <a:srgbClr val="C0C1C5"/>
        </a:accent2>
        <a:accent3>
          <a:srgbClr val="FFFFFF"/>
        </a:accent3>
        <a:accent4>
          <a:srgbClr val="404040"/>
        </a:accent4>
        <a:accent5>
          <a:srgbClr val="C0C0C6"/>
        </a:accent5>
        <a:accent6>
          <a:srgbClr val="AEAFB2"/>
        </a:accent6>
        <a:hlink>
          <a:srgbClr val="ACAFB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4D4D4D"/>
        </a:dk2>
        <a:lt2>
          <a:srgbClr val="85978F"/>
        </a:lt2>
        <a:accent1>
          <a:srgbClr val="9DA499"/>
        </a:accent1>
        <a:accent2>
          <a:srgbClr val="A5B9BA"/>
        </a:accent2>
        <a:accent3>
          <a:srgbClr val="FFFFFF"/>
        </a:accent3>
        <a:accent4>
          <a:srgbClr val="404040"/>
        </a:accent4>
        <a:accent5>
          <a:srgbClr val="CCCFCA"/>
        </a:accent5>
        <a:accent6>
          <a:srgbClr val="95A7A8"/>
        </a:accent6>
        <a:hlink>
          <a:srgbClr val="ABB4A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4D4D4D"/>
        </a:dk2>
        <a:lt2>
          <a:srgbClr val="484847"/>
        </a:lt2>
        <a:accent1>
          <a:srgbClr val="7C7C74"/>
        </a:accent1>
        <a:accent2>
          <a:srgbClr val="AFB2AA"/>
        </a:accent2>
        <a:accent3>
          <a:srgbClr val="FFFFFF"/>
        </a:accent3>
        <a:accent4>
          <a:srgbClr val="404040"/>
        </a:accent4>
        <a:accent5>
          <a:srgbClr val="BFBFBC"/>
        </a:accent5>
        <a:accent6>
          <a:srgbClr val="9EA19A"/>
        </a:accent6>
        <a:hlink>
          <a:srgbClr val="D4D2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4D4D4D"/>
        </a:dk2>
        <a:lt2>
          <a:srgbClr val="18191C"/>
        </a:lt2>
        <a:accent1>
          <a:srgbClr val="1F2229"/>
        </a:accent1>
        <a:accent2>
          <a:srgbClr val="3B4A61"/>
        </a:accent2>
        <a:accent3>
          <a:srgbClr val="FFFFFF"/>
        </a:accent3>
        <a:accent4>
          <a:srgbClr val="404040"/>
        </a:accent4>
        <a:accent5>
          <a:srgbClr val="ABABAC"/>
        </a:accent5>
        <a:accent6>
          <a:srgbClr val="354257"/>
        </a:accent6>
        <a:hlink>
          <a:srgbClr val="718CA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4D4D4D"/>
        </a:dk2>
        <a:lt2>
          <a:srgbClr val="303030"/>
        </a:lt2>
        <a:accent1>
          <a:srgbClr val="C6714B"/>
        </a:accent1>
        <a:accent2>
          <a:srgbClr val="7FC3C3"/>
        </a:accent2>
        <a:accent3>
          <a:srgbClr val="FFFFFF"/>
        </a:accent3>
        <a:accent4>
          <a:srgbClr val="404040"/>
        </a:accent4>
        <a:accent5>
          <a:srgbClr val="DFBBB1"/>
        </a:accent5>
        <a:accent6>
          <a:srgbClr val="72B0B0"/>
        </a:accent6>
        <a:hlink>
          <a:srgbClr val="5D5D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4D4D4D"/>
        </a:dk2>
        <a:lt2>
          <a:srgbClr val="292929"/>
        </a:lt2>
        <a:accent1>
          <a:srgbClr val="4D4D4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B2B2B2"/>
        </a:accent5>
        <a:accent6>
          <a:srgbClr val="555555"/>
        </a:accent6>
        <a:hlink>
          <a:srgbClr val="96969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4D4D4D"/>
        </a:dk1>
        <a:lt1>
          <a:srgbClr val="FFFFFF"/>
        </a:lt1>
        <a:dk2>
          <a:srgbClr val="4D4D4D"/>
        </a:dk2>
        <a:lt2>
          <a:srgbClr val="777777"/>
        </a:lt2>
        <a:accent1>
          <a:srgbClr val="969696"/>
        </a:accent1>
        <a:accent2>
          <a:srgbClr val="C0C0C0"/>
        </a:accent2>
        <a:accent3>
          <a:srgbClr val="FFFFFF"/>
        </a:accent3>
        <a:accent4>
          <a:srgbClr val="404040"/>
        </a:accent4>
        <a:accent5>
          <a:srgbClr val="C9C9C9"/>
        </a:accent5>
        <a:accent6>
          <a:srgbClr val="AEAEAE"/>
        </a:accent6>
        <a:hlink>
          <a:srgbClr val="CC00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2267</TotalTime>
  <Words>1276</Words>
  <Application>Microsoft Office PowerPoint</Application>
  <PresentationFormat>On-screen Show (4:3)</PresentationFormat>
  <Paragraphs>485</Paragraphs>
  <Slides>34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template</vt:lpstr>
      <vt:lpstr>Defining the Puzzle Pieces of a School District GIS System</vt:lpstr>
      <vt:lpstr>PowerPoint Presentation</vt:lpstr>
      <vt:lpstr>What is your level of GIS knowledge?</vt:lpstr>
      <vt:lpstr>Has GIS paid for itself in your organization?</vt:lpstr>
      <vt:lpstr>Effective Organizational Use of GIS?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Lake County Schools, FL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Davis, William C</dc:creator>
  <cp:lastModifiedBy>Davis, William C</cp:lastModifiedBy>
  <cp:revision>70</cp:revision>
  <dcterms:created xsi:type="dcterms:W3CDTF">2012-05-30T19:13:46Z</dcterms:created>
  <dcterms:modified xsi:type="dcterms:W3CDTF">2012-06-05T21:36:22Z</dcterms:modified>
</cp:coreProperties>
</file>