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7"/>
  </p:sldMasterIdLst>
  <p:notesMasterIdLst>
    <p:notesMasterId r:id="rId29"/>
  </p:notesMasterIdLst>
  <p:handoutMasterIdLst>
    <p:handoutMasterId r:id="rId30"/>
  </p:handoutMasterIdLst>
  <p:sldIdLst>
    <p:sldId id="277" r:id="rId8"/>
    <p:sldId id="314" r:id="rId9"/>
    <p:sldId id="267" r:id="rId10"/>
    <p:sldId id="268" r:id="rId11"/>
    <p:sldId id="324" r:id="rId12"/>
    <p:sldId id="273" r:id="rId13"/>
    <p:sldId id="326" r:id="rId14"/>
    <p:sldId id="271" r:id="rId15"/>
    <p:sldId id="269" r:id="rId16"/>
    <p:sldId id="307" r:id="rId17"/>
    <p:sldId id="325" r:id="rId18"/>
    <p:sldId id="279" r:id="rId19"/>
    <p:sldId id="316" r:id="rId20"/>
    <p:sldId id="317" r:id="rId21"/>
    <p:sldId id="319" r:id="rId22"/>
    <p:sldId id="320" r:id="rId23"/>
    <p:sldId id="322" r:id="rId24"/>
    <p:sldId id="323" r:id="rId25"/>
    <p:sldId id="321" r:id="rId26"/>
    <p:sldId id="272" r:id="rId27"/>
    <p:sldId id="299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B2B2B2"/>
    <a:srgbClr val="5098D4"/>
    <a:srgbClr val="66FF66"/>
    <a:srgbClr val="FFFFFF"/>
    <a:srgbClr val="006600"/>
    <a:srgbClr val="00CC00"/>
    <a:srgbClr val="993300"/>
    <a:srgbClr val="5F5F5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84217" autoAdjust="0"/>
  </p:normalViewPr>
  <p:slideViewPr>
    <p:cSldViewPr snapToGrid="0">
      <p:cViewPr>
        <p:scale>
          <a:sx n="110" d="100"/>
          <a:sy n="110" d="100"/>
        </p:scale>
        <p:origin x="-1194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3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E32EAD9-E52D-423E-A121-426220B10284}" type="datetime1">
              <a:rPr lang="en-US"/>
              <a:pPr>
                <a:defRPr/>
              </a:pPr>
              <a:t>11/19/2013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B70C5C3C-3C62-4732-8438-5C263DDE3F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133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905E437-CEB3-4C38-A93B-DCAD9A7956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461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1AD98F-7D35-4ABE-AE46-849CE3FAF8A6}" type="slidenum">
              <a:rPr lang="en-US" smtClean="0">
                <a:latin typeface="Times" pitchFamily="18" charset="0"/>
                <a:ea typeface="ヒラギノ角ゴ Pro W3"/>
                <a:cs typeface="ヒラギノ角ゴ Pro W3"/>
              </a:rPr>
              <a:pPr/>
              <a:t>1</a:t>
            </a:fld>
            <a:endParaRPr lang="en-US" dirty="0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156DE-9D62-485A-95EC-7ACF90E9A88C}" type="slidenum">
              <a:rPr lang="en-US" smtClean="0">
                <a:latin typeface="Times" pitchFamily="18" charset="0"/>
                <a:ea typeface="ヒラギノ角ゴ Pro W3"/>
                <a:cs typeface="ヒラギノ角ゴ Pro W3"/>
              </a:rPr>
              <a:pPr/>
              <a:t>10</a:t>
            </a:fld>
            <a:endParaRPr lang="en-US" dirty="0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156DE-9D62-485A-95EC-7ACF90E9A88C}" type="slidenum">
              <a:rPr lang="en-US" smtClean="0">
                <a:latin typeface="Times" pitchFamily="18" charset="0"/>
                <a:ea typeface="ヒラギノ角ゴ Pro W3"/>
                <a:cs typeface="ヒラギノ角ゴ Pro W3"/>
              </a:rPr>
              <a:pPr/>
              <a:t>11</a:t>
            </a:fld>
            <a:endParaRPr lang="en-US" dirty="0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898C21-29AE-4B5A-96B2-B71E8BA48971}" type="slidenum">
              <a:rPr lang="en-US" smtClean="0">
                <a:latin typeface="Times" pitchFamily="18" charset="0"/>
                <a:ea typeface="ヒラギノ角ゴ Pro W3"/>
                <a:cs typeface="ヒラギノ角ゴ Pro W3"/>
              </a:rPr>
              <a:pPr/>
              <a:t>12</a:t>
            </a:fld>
            <a:endParaRPr lang="en-US" dirty="0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156DE-9D62-485A-95EC-7ACF90E9A88C}" type="slidenum">
              <a:rPr lang="en-US" smtClean="0">
                <a:latin typeface="Times" pitchFamily="18" charset="0"/>
                <a:ea typeface="ヒラギノ角ゴ Pro W3"/>
                <a:cs typeface="ヒラギノ角ゴ Pro W3"/>
              </a:rPr>
              <a:pPr/>
              <a:t>13</a:t>
            </a:fld>
            <a:endParaRPr lang="en-US" dirty="0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5B62EF-A93C-4034-9D56-7D26078B2189}" type="slidenum">
              <a:rPr lang="en-US" smtClean="0">
                <a:latin typeface="Times" pitchFamily="18" charset="0"/>
                <a:ea typeface="ヒラギノ角ゴ Pro W3"/>
                <a:cs typeface="ヒラギノ角ゴ Pro W3"/>
              </a:rPr>
              <a:pPr/>
              <a:t>20</a:t>
            </a:fld>
            <a:endParaRPr lang="en-US" dirty="0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92B035-110D-4C97-87C6-0B721FFF529C}" type="slidenum">
              <a:rPr lang="en-US" smtClean="0">
                <a:latin typeface="Times" pitchFamily="18" charset="0"/>
                <a:ea typeface="ヒラギノ角ゴ Pro W3"/>
                <a:cs typeface="ヒラギノ角ゴ Pro W3"/>
              </a:rPr>
              <a:pPr/>
              <a:t>21</a:t>
            </a:fld>
            <a:endParaRPr lang="en-US" dirty="0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eaLnBrk="0" hangingPunct="0"/>
            <a:fld id="{E64EB534-59B9-4975-8003-978956274CDC}" type="slidenum">
              <a:rPr lang="en-US" sz="1200"/>
              <a:pPr algn="r" eaLnBrk="0" hangingPunct="0"/>
              <a:t>2</a:t>
            </a:fld>
            <a:endParaRPr lang="en-US" sz="1200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A2D882-9209-4B38-8F42-A6EFE30ABDF4}" type="slidenum">
              <a:rPr lang="en-US" smtClean="0">
                <a:latin typeface="Times" pitchFamily="18" charset="0"/>
                <a:ea typeface="ヒラギノ角ゴ Pro W3"/>
                <a:cs typeface="ヒラギノ角ゴ Pro W3"/>
              </a:rPr>
              <a:pPr/>
              <a:t>3</a:t>
            </a:fld>
            <a:endParaRPr lang="en-US" dirty="0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D58B20-60B4-45DF-91C6-E4894A26A0F9}" type="slidenum">
              <a:rPr lang="en-US" smtClean="0">
                <a:latin typeface="Times" pitchFamily="18" charset="0"/>
                <a:ea typeface="ヒラギノ角ゴ Pro W3"/>
                <a:cs typeface="ヒラギノ角ゴ Pro W3"/>
              </a:rPr>
              <a:pPr/>
              <a:t>4</a:t>
            </a:fld>
            <a:endParaRPr lang="en-US" dirty="0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D58B20-60B4-45DF-91C6-E4894A26A0F9}" type="slidenum">
              <a:rPr lang="en-US" smtClean="0">
                <a:latin typeface="Times" pitchFamily="18" charset="0"/>
                <a:ea typeface="ヒラギノ角ゴ Pro W3"/>
                <a:cs typeface="ヒラギノ角ゴ Pro W3"/>
              </a:rPr>
              <a:pPr/>
              <a:t>5</a:t>
            </a:fld>
            <a:endParaRPr lang="en-US" dirty="0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47721D-CD4B-45C9-A69B-325270BF0EEE}" type="slidenum">
              <a:rPr lang="en-US" smtClean="0">
                <a:latin typeface="Times" pitchFamily="18" charset="0"/>
                <a:ea typeface="ヒラギノ角ゴ Pro W3"/>
                <a:cs typeface="ヒラギノ角ゴ Pro W3"/>
              </a:rPr>
              <a:pPr/>
              <a:t>6</a:t>
            </a:fld>
            <a:endParaRPr lang="en-US" dirty="0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33413" y="287338"/>
            <a:ext cx="5732462" cy="429895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388" y="4913313"/>
            <a:ext cx="6118225" cy="3421062"/>
          </a:xfrm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47721D-CD4B-45C9-A69B-325270BF0EEE}" type="slidenum">
              <a:rPr lang="en-US" smtClean="0">
                <a:latin typeface="Times" pitchFamily="18" charset="0"/>
                <a:ea typeface="ヒラギノ角ゴ Pro W3"/>
                <a:cs typeface="ヒラギノ角ゴ Pro W3"/>
              </a:rPr>
              <a:pPr/>
              <a:t>7</a:t>
            </a:fld>
            <a:endParaRPr lang="en-US" dirty="0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33413" y="287338"/>
            <a:ext cx="5732462" cy="429895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388" y="4913313"/>
            <a:ext cx="6118225" cy="3421062"/>
          </a:xfrm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DAEAC-75DA-4F90-8BCC-AAC31794B8CD}" type="slidenum">
              <a:rPr lang="en-US" smtClean="0">
                <a:latin typeface="Times" pitchFamily="18" charset="0"/>
                <a:ea typeface="ヒラギノ角ゴ Pro W3"/>
                <a:cs typeface="ヒラギノ角ゴ Pro W3"/>
              </a:rPr>
              <a:pPr/>
              <a:t>8</a:t>
            </a:fld>
            <a:endParaRPr lang="en-US" dirty="0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DA4B06-B47D-4CA0-A407-92FE03086064}" type="slidenum">
              <a:rPr lang="en-US" smtClean="0">
                <a:latin typeface="Times" pitchFamily="18" charset="0"/>
                <a:ea typeface="ヒラギノ角ゴ Pro W3"/>
                <a:cs typeface="ヒラギノ角ゴ Pro W3"/>
              </a:rPr>
              <a:pPr/>
              <a:t>9</a:t>
            </a:fld>
            <a:endParaRPr lang="en-US" dirty="0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ea typeface="ヒラギノ角ゴ Pro W3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70900" y="6286500"/>
            <a:ext cx="673100" cy="241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31F2059A-5798-49FD-98B2-3FD4A74E2B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70900" y="6286500"/>
            <a:ext cx="673100" cy="241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581591C-506A-498F-AFFD-2CF8598402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0" y="774700"/>
            <a:ext cx="2057400" cy="570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774700"/>
            <a:ext cx="6019800" cy="570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70900" y="6286500"/>
            <a:ext cx="673100" cy="241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9EC9075-8585-4F68-B187-BA5BA943BE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70900" y="6286500"/>
            <a:ext cx="673100" cy="241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C3651F34-3C21-4295-8999-3321187A12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70900" y="6286500"/>
            <a:ext cx="673100" cy="241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D34651AC-8BB4-4C32-99F4-567B06E1DC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2209800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2209800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70900" y="6286500"/>
            <a:ext cx="673100" cy="241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7973732A-0764-4320-A5D0-3F75D0AE59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470900" y="6286500"/>
            <a:ext cx="673100" cy="241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769DDC1-8617-4FF7-A776-BA1101C509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70900" y="6286500"/>
            <a:ext cx="673100" cy="241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E995927-FEB8-4FC7-B990-D3F23BB19F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470900" y="6286500"/>
            <a:ext cx="673100" cy="241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DBF2CEC9-DEB2-4EBF-8361-865CC4E482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70900" y="6286500"/>
            <a:ext cx="673100" cy="241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0E4726A-0AAB-48D1-9739-9FE4231AB9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70900" y="6286500"/>
            <a:ext cx="673100" cy="241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916245F-F825-4DF1-916A-90834A8756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774700"/>
            <a:ext cx="82296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22098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600">
                <a:solidFill>
                  <a:schemeClr val="bg1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ヒラギノ角ゴ Pro W3" charset="-128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ヒラギノ角ゴ Pro W3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ヒラギノ角ゴ Pro W3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ヒラギノ角ゴ Pro W3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ヒラギノ角ゴ Pro W3" charset="-128"/>
          <a:cs typeface="ヒラギノ角ゴ Pro W3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FFFFFF"/>
          </a:solidFill>
          <a:latin typeface="+mn-lt"/>
          <a:ea typeface="ヒラギノ角ゴ Pro W3" charset="-128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FFFFFF"/>
          </a:solidFill>
          <a:latin typeface="+mn-lt"/>
          <a:ea typeface="ヒラギノ角ゴ Pro W3" charset="-128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FFFF"/>
          </a:solidFill>
          <a:latin typeface="+mn-lt"/>
          <a:ea typeface="ヒラギノ角ゴ Pro W3" charset="-128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FFFFFF"/>
          </a:solidFill>
          <a:latin typeface="+mn-lt"/>
          <a:ea typeface="ヒラギノ角ゴ Pro W3" charset="-128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FFFFFF"/>
          </a:solidFill>
          <a:latin typeface="+mn-lt"/>
          <a:ea typeface="ヒラギノ角ゴ Pro W3" charset="-128"/>
          <a:cs typeface="ヒラギノ角ゴ Pro W3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hyperlink" Target="http://www.arcgis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hyperlink" Target="http://www.lakecountyfl.gov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gisday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739900"/>
            <a:ext cx="4533900" cy="1117600"/>
          </a:xfrm>
          <a:effectLst/>
        </p:spPr>
        <p:txBody>
          <a:bodyPr/>
          <a:lstStyle/>
          <a:p>
            <a:pPr>
              <a:defRPr/>
            </a:pPr>
            <a:r>
              <a:rPr lang="en-US" sz="6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GIS Day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900363"/>
            <a:ext cx="45339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charset="-128"/>
                <a:cs typeface="+mn-cs"/>
              </a:rPr>
              <a:t>Geography Matters</a:t>
            </a:r>
            <a:r>
              <a:rPr lang="en-US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charset="-128"/>
                <a:cs typeface="+mn-cs"/>
              </a:rPr>
              <a:t>™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charset="-128"/>
                <a:cs typeface="+mn-cs"/>
              </a:rPr>
              <a:t>!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charset="-128"/>
              <a:cs typeface="+mn-cs"/>
            </a:endParaRPr>
          </a:p>
        </p:txBody>
      </p:sp>
      <p:pic>
        <p:nvPicPr>
          <p:cNvPr id="15363" name="Picture 5" descr="DiscoveringtheWorldthroughGI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25" y="152400"/>
            <a:ext cx="4248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GISDayLogo_sRGB_s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2750" y="5461000"/>
            <a:ext cx="1984375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wwwgisdayco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13" y="179388"/>
            <a:ext cx="18049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6" name="Group 26"/>
          <p:cNvGrpSpPr>
            <a:grpSpLocks/>
          </p:cNvGrpSpPr>
          <p:nvPr/>
        </p:nvGrpSpPr>
        <p:grpSpPr bwMode="auto">
          <a:xfrm>
            <a:off x="4400126" y="849352"/>
            <a:ext cx="3448051" cy="4256088"/>
            <a:chOff x="2064" y="1248"/>
            <a:chExt cx="2172" cy="2681"/>
          </a:xfrm>
        </p:grpSpPr>
        <p:grpSp>
          <p:nvGrpSpPr>
            <p:cNvPr id="15367" name="Group 4"/>
            <p:cNvGrpSpPr>
              <a:grpSpLocks/>
            </p:cNvGrpSpPr>
            <p:nvPr/>
          </p:nvGrpSpPr>
          <p:grpSpPr bwMode="auto">
            <a:xfrm>
              <a:off x="2127" y="1857"/>
              <a:ext cx="2109" cy="2072"/>
              <a:chOff x="4529" y="2843"/>
              <a:chExt cx="881" cy="782"/>
            </a:xfrm>
          </p:grpSpPr>
          <p:sp>
            <p:nvSpPr>
              <p:cNvPr id="15369" name="Freeform 5"/>
              <p:cNvSpPr>
                <a:spLocks/>
              </p:cNvSpPr>
              <p:nvPr/>
            </p:nvSpPr>
            <p:spPr bwMode="auto">
              <a:xfrm>
                <a:off x="4935" y="2887"/>
                <a:ext cx="66" cy="40"/>
              </a:xfrm>
              <a:custGeom>
                <a:avLst/>
                <a:gdLst>
                  <a:gd name="T0" fmla="*/ 1 w 145"/>
                  <a:gd name="T1" fmla="*/ 0 h 89"/>
                  <a:gd name="T2" fmla="*/ 1 w 145"/>
                  <a:gd name="T3" fmla="*/ 0 h 89"/>
                  <a:gd name="T4" fmla="*/ 0 w 145"/>
                  <a:gd name="T5" fmla="*/ 0 h 89"/>
                  <a:gd name="T6" fmla="*/ 0 w 145"/>
                  <a:gd name="T7" fmla="*/ 0 h 89"/>
                  <a:gd name="T8" fmla="*/ 0 w 145"/>
                  <a:gd name="T9" fmla="*/ 0 h 89"/>
                  <a:gd name="T10" fmla="*/ 0 w 145"/>
                  <a:gd name="T11" fmla="*/ 0 h 89"/>
                  <a:gd name="T12" fmla="*/ 0 w 145"/>
                  <a:gd name="T13" fmla="*/ 0 h 89"/>
                  <a:gd name="T14" fmla="*/ 0 w 145"/>
                  <a:gd name="T15" fmla="*/ 0 h 89"/>
                  <a:gd name="T16" fmla="*/ 0 w 145"/>
                  <a:gd name="T17" fmla="*/ 0 h 89"/>
                  <a:gd name="T18" fmla="*/ 0 w 145"/>
                  <a:gd name="T19" fmla="*/ 0 h 89"/>
                  <a:gd name="T20" fmla="*/ 0 w 145"/>
                  <a:gd name="T21" fmla="*/ 0 h 89"/>
                  <a:gd name="T22" fmla="*/ 0 w 145"/>
                  <a:gd name="T23" fmla="*/ 0 h 89"/>
                  <a:gd name="T24" fmla="*/ 0 w 145"/>
                  <a:gd name="T25" fmla="*/ 0 h 89"/>
                  <a:gd name="T26" fmla="*/ 0 w 145"/>
                  <a:gd name="T27" fmla="*/ 0 h 89"/>
                  <a:gd name="T28" fmla="*/ 0 w 145"/>
                  <a:gd name="T29" fmla="*/ 0 h 89"/>
                  <a:gd name="T30" fmla="*/ 0 w 145"/>
                  <a:gd name="T31" fmla="*/ 0 h 89"/>
                  <a:gd name="T32" fmla="*/ 0 w 145"/>
                  <a:gd name="T33" fmla="*/ 0 h 89"/>
                  <a:gd name="T34" fmla="*/ 0 w 145"/>
                  <a:gd name="T35" fmla="*/ 0 h 89"/>
                  <a:gd name="T36" fmla="*/ 0 w 145"/>
                  <a:gd name="T37" fmla="*/ 0 h 89"/>
                  <a:gd name="T38" fmla="*/ 0 w 145"/>
                  <a:gd name="T39" fmla="*/ 0 h 89"/>
                  <a:gd name="T40" fmla="*/ 1 w 145"/>
                  <a:gd name="T41" fmla="*/ 0 h 89"/>
                  <a:gd name="T42" fmla="*/ 1 w 145"/>
                  <a:gd name="T43" fmla="*/ 0 h 89"/>
                  <a:gd name="T44" fmla="*/ 1 w 145"/>
                  <a:gd name="T45" fmla="*/ 0 h 89"/>
                  <a:gd name="T46" fmla="*/ 1 w 145"/>
                  <a:gd name="T47" fmla="*/ 0 h 89"/>
                  <a:gd name="T48" fmla="*/ 1 w 145"/>
                  <a:gd name="T49" fmla="*/ 0 h 89"/>
                  <a:gd name="T50" fmla="*/ 1 w 145"/>
                  <a:gd name="T51" fmla="*/ 1 h 89"/>
                  <a:gd name="T52" fmla="*/ 1 w 145"/>
                  <a:gd name="T53" fmla="*/ 1 h 89"/>
                  <a:gd name="T54" fmla="*/ 1 w 145"/>
                  <a:gd name="T55" fmla="*/ 1 h 89"/>
                  <a:gd name="T56" fmla="*/ 1 w 145"/>
                  <a:gd name="T57" fmla="*/ 0 h 89"/>
                  <a:gd name="T58" fmla="*/ 1 w 145"/>
                  <a:gd name="T59" fmla="*/ 0 h 89"/>
                  <a:gd name="T60" fmla="*/ 1 w 145"/>
                  <a:gd name="T61" fmla="*/ 0 h 89"/>
                  <a:gd name="T62" fmla="*/ 1 w 145"/>
                  <a:gd name="T63" fmla="*/ 0 h 89"/>
                  <a:gd name="T64" fmla="*/ 1 w 145"/>
                  <a:gd name="T65" fmla="*/ 0 h 89"/>
                  <a:gd name="T66" fmla="*/ 1 w 145"/>
                  <a:gd name="T67" fmla="*/ 0 h 89"/>
                  <a:gd name="T68" fmla="*/ 1 w 145"/>
                  <a:gd name="T69" fmla="*/ 0 h 89"/>
                  <a:gd name="T70" fmla="*/ 1 w 145"/>
                  <a:gd name="T71" fmla="*/ 0 h 89"/>
                  <a:gd name="T72" fmla="*/ 1 w 145"/>
                  <a:gd name="T73" fmla="*/ 0 h 89"/>
                  <a:gd name="T74" fmla="*/ 1 w 145"/>
                  <a:gd name="T75" fmla="*/ 0 h 89"/>
                  <a:gd name="T76" fmla="*/ 1 w 145"/>
                  <a:gd name="T77" fmla="*/ 0 h 89"/>
                  <a:gd name="T78" fmla="*/ 1 w 145"/>
                  <a:gd name="T79" fmla="*/ 0 h 89"/>
                  <a:gd name="T80" fmla="*/ 1 w 145"/>
                  <a:gd name="T81" fmla="*/ 0 h 8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5"/>
                  <a:gd name="T124" fmla="*/ 0 h 89"/>
                  <a:gd name="T125" fmla="*/ 145 w 145"/>
                  <a:gd name="T126" fmla="*/ 89 h 8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5" h="89">
                    <a:moveTo>
                      <a:pt x="104" y="8"/>
                    </a:moveTo>
                    <a:lnTo>
                      <a:pt x="88" y="8"/>
                    </a:lnTo>
                    <a:lnTo>
                      <a:pt x="80" y="8"/>
                    </a:lnTo>
                    <a:lnTo>
                      <a:pt x="72" y="8"/>
                    </a:lnTo>
                    <a:lnTo>
                      <a:pt x="56" y="8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24" y="8"/>
                    </a:lnTo>
                    <a:lnTo>
                      <a:pt x="16" y="8"/>
                    </a:lnTo>
                    <a:lnTo>
                      <a:pt x="0" y="8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16" y="32"/>
                    </a:lnTo>
                    <a:lnTo>
                      <a:pt x="24" y="40"/>
                    </a:lnTo>
                    <a:lnTo>
                      <a:pt x="40" y="40"/>
                    </a:lnTo>
                    <a:lnTo>
                      <a:pt x="48" y="40"/>
                    </a:lnTo>
                    <a:lnTo>
                      <a:pt x="56" y="40"/>
                    </a:lnTo>
                    <a:lnTo>
                      <a:pt x="72" y="40"/>
                    </a:lnTo>
                    <a:lnTo>
                      <a:pt x="80" y="40"/>
                    </a:lnTo>
                    <a:lnTo>
                      <a:pt x="80" y="56"/>
                    </a:lnTo>
                    <a:lnTo>
                      <a:pt x="88" y="56"/>
                    </a:lnTo>
                    <a:lnTo>
                      <a:pt x="104" y="56"/>
                    </a:lnTo>
                    <a:lnTo>
                      <a:pt x="104" y="64"/>
                    </a:lnTo>
                    <a:lnTo>
                      <a:pt x="112" y="64"/>
                    </a:lnTo>
                    <a:lnTo>
                      <a:pt x="112" y="72"/>
                    </a:lnTo>
                    <a:lnTo>
                      <a:pt x="128" y="88"/>
                    </a:lnTo>
                    <a:lnTo>
                      <a:pt x="136" y="88"/>
                    </a:lnTo>
                    <a:lnTo>
                      <a:pt x="144" y="88"/>
                    </a:lnTo>
                    <a:lnTo>
                      <a:pt x="144" y="72"/>
                    </a:lnTo>
                    <a:lnTo>
                      <a:pt x="144" y="64"/>
                    </a:lnTo>
                    <a:lnTo>
                      <a:pt x="144" y="56"/>
                    </a:lnTo>
                    <a:lnTo>
                      <a:pt x="136" y="56"/>
                    </a:lnTo>
                    <a:lnTo>
                      <a:pt x="136" y="40"/>
                    </a:lnTo>
                    <a:lnTo>
                      <a:pt x="136" y="32"/>
                    </a:lnTo>
                    <a:lnTo>
                      <a:pt x="128" y="32"/>
                    </a:lnTo>
                    <a:lnTo>
                      <a:pt x="128" y="24"/>
                    </a:lnTo>
                    <a:lnTo>
                      <a:pt x="112" y="24"/>
                    </a:lnTo>
                    <a:lnTo>
                      <a:pt x="112" y="8"/>
                    </a:lnTo>
                    <a:lnTo>
                      <a:pt x="104" y="8"/>
                    </a:lnTo>
                    <a:lnTo>
                      <a:pt x="88" y="8"/>
                    </a:lnTo>
                    <a:lnTo>
                      <a:pt x="88" y="0"/>
                    </a:lnTo>
                  </a:path>
                </a:pathLst>
              </a:custGeom>
              <a:solidFill>
                <a:srgbClr val="00FFFF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70" name="Oval 6"/>
              <p:cNvSpPr>
                <a:spLocks noChangeArrowheads="1"/>
              </p:cNvSpPr>
              <p:nvPr/>
            </p:nvSpPr>
            <p:spPr bwMode="auto">
              <a:xfrm>
                <a:off x="4529" y="2857"/>
                <a:ext cx="859" cy="751"/>
              </a:xfrm>
              <a:prstGeom prst="ellipse">
                <a:avLst/>
              </a:prstGeom>
              <a:solidFill>
                <a:srgbClr val="0078AA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/>
              </a:p>
            </p:txBody>
          </p:sp>
          <p:sp>
            <p:nvSpPr>
              <p:cNvPr id="15371" name="Freeform 7"/>
              <p:cNvSpPr>
                <a:spLocks/>
              </p:cNvSpPr>
              <p:nvPr/>
            </p:nvSpPr>
            <p:spPr bwMode="auto">
              <a:xfrm>
                <a:off x="4556" y="2961"/>
                <a:ext cx="360" cy="586"/>
              </a:xfrm>
              <a:custGeom>
                <a:avLst/>
                <a:gdLst>
                  <a:gd name="T0" fmla="*/ 0 w 1041"/>
                  <a:gd name="T1" fmla="*/ 0 h 1945"/>
                  <a:gd name="T2" fmla="*/ 0 w 1041"/>
                  <a:gd name="T3" fmla="*/ 0 h 1945"/>
                  <a:gd name="T4" fmla="*/ 0 w 1041"/>
                  <a:gd name="T5" fmla="*/ 0 h 1945"/>
                  <a:gd name="T6" fmla="*/ 0 w 1041"/>
                  <a:gd name="T7" fmla="*/ 0 h 1945"/>
                  <a:gd name="T8" fmla="*/ 0 w 1041"/>
                  <a:gd name="T9" fmla="*/ 0 h 1945"/>
                  <a:gd name="T10" fmla="*/ 0 w 1041"/>
                  <a:gd name="T11" fmla="*/ 0 h 1945"/>
                  <a:gd name="T12" fmla="*/ 0 w 1041"/>
                  <a:gd name="T13" fmla="*/ 0 h 1945"/>
                  <a:gd name="T14" fmla="*/ 0 w 1041"/>
                  <a:gd name="T15" fmla="*/ 0 h 1945"/>
                  <a:gd name="T16" fmla="*/ 0 w 1041"/>
                  <a:gd name="T17" fmla="*/ 1 h 1945"/>
                  <a:gd name="T18" fmla="*/ 0 w 1041"/>
                  <a:gd name="T19" fmla="*/ 1 h 1945"/>
                  <a:gd name="T20" fmla="*/ 0 w 1041"/>
                  <a:gd name="T21" fmla="*/ 1 h 1945"/>
                  <a:gd name="T22" fmla="*/ 0 w 1041"/>
                  <a:gd name="T23" fmla="*/ 1 h 1945"/>
                  <a:gd name="T24" fmla="*/ 1 w 1041"/>
                  <a:gd name="T25" fmla="*/ 1 h 1945"/>
                  <a:gd name="T26" fmla="*/ 1 w 1041"/>
                  <a:gd name="T27" fmla="*/ 1 h 1945"/>
                  <a:gd name="T28" fmla="*/ 1 w 1041"/>
                  <a:gd name="T29" fmla="*/ 1 h 1945"/>
                  <a:gd name="T30" fmla="*/ 1 w 1041"/>
                  <a:gd name="T31" fmla="*/ 1 h 1945"/>
                  <a:gd name="T32" fmla="*/ 1 w 1041"/>
                  <a:gd name="T33" fmla="*/ 1 h 1945"/>
                  <a:gd name="T34" fmla="*/ 1 w 1041"/>
                  <a:gd name="T35" fmla="*/ 1 h 1945"/>
                  <a:gd name="T36" fmla="*/ 1 w 1041"/>
                  <a:gd name="T37" fmla="*/ 1 h 1945"/>
                  <a:gd name="T38" fmla="*/ 1 w 1041"/>
                  <a:gd name="T39" fmla="*/ 1 h 1945"/>
                  <a:gd name="T40" fmla="*/ 1 w 1041"/>
                  <a:gd name="T41" fmla="*/ 1 h 1945"/>
                  <a:gd name="T42" fmla="*/ 1 w 1041"/>
                  <a:gd name="T43" fmla="*/ 1 h 1945"/>
                  <a:gd name="T44" fmla="*/ 1 w 1041"/>
                  <a:gd name="T45" fmla="*/ 1 h 1945"/>
                  <a:gd name="T46" fmla="*/ 1 w 1041"/>
                  <a:gd name="T47" fmla="*/ 1 h 1945"/>
                  <a:gd name="T48" fmla="*/ 1 w 1041"/>
                  <a:gd name="T49" fmla="*/ 1 h 1945"/>
                  <a:gd name="T50" fmla="*/ 1 w 1041"/>
                  <a:gd name="T51" fmla="*/ 2 h 1945"/>
                  <a:gd name="T52" fmla="*/ 1 w 1041"/>
                  <a:gd name="T53" fmla="*/ 2 h 1945"/>
                  <a:gd name="T54" fmla="*/ 1 w 1041"/>
                  <a:gd name="T55" fmla="*/ 2 h 1945"/>
                  <a:gd name="T56" fmla="*/ 1 w 1041"/>
                  <a:gd name="T57" fmla="*/ 2 h 1945"/>
                  <a:gd name="T58" fmla="*/ 1 w 1041"/>
                  <a:gd name="T59" fmla="*/ 1 h 1945"/>
                  <a:gd name="T60" fmla="*/ 1 w 1041"/>
                  <a:gd name="T61" fmla="*/ 1 h 1945"/>
                  <a:gd name="T62" fmla="*/ 1 w 1041"/>
                  <a:gd name="T63" fmla="*/ 1 h 1945"/>
                  <a:gd name="T64" fmla="*/ 2 w 1041"/>
                  <a:gd name="T65" fmla="*/ 1 h 1945"/>
                  <a:gd name="T66" fmla="*/ 2 w 1041"/>
                  <a:gd name="T67" fmla="*/ 1 h 1945"/>
                  <a:gd name="T68" fmla="*/ 2 w 1041"/>
                  <a:gd name="T69" fmla="*/ 1 h 1945"/>
                  <a:gd name="T70" fmla="*/ 1 w 1041"/>
                  <a:gd name="T71" fmla="*/ 1 h 1945"/>
                  <a:gd name="T72" fmla="*/ 1 w 1041"/>
                  <a:gd name="T73" fmla="*/ 1 h 1945"/>
                  <a:gd name="T74" fmla="*/ 1 w 1041"/>
                  <a:gd name="T75" fmla="*/ 1 h 1945"/>
                  <a:gd name="T76" fmla="*/ 1 w 1041"/>
                  <a:gd name="T77" fmla="*/ 1 h 1945"/>
                  <a:gd name="T78" fmla="*/ 1 w 1041"/>
                  <a:gd name="T79" fmla="*/ 1 h 1945"/>
                  <a:gd name="T80" fmla="*/ 1 w 1041"/>
                  <a:gd name="T81" fmla="*/ 1 h 1945"/>
                  <a:gd name="T82" fmla="*/ 1 w 1041"/>
                  <a:gd name="T83" fmla="*/ 1 h 1945"/>
                  <a:gd name="T84" fmla="*/ 1 w 1041"/>
                  <a:gd name="T85" fmla="*/ 1 h 1945"/>
                  <a:gd name="T86" fmla="*/ 1 w 1041"/>
                  <a:gd name="T87" fmla="*/ 1 h 1945"/>
                  <a:gd name="T88" fmla="*/ 1 w 1041"/>
                  <a:gd name="T89" fmla="*/ 1 h 1945"/>
                  <a:gd name="T90" fmla="*/ 1 w 1041"/>
                  <a:gd name="T91" fmla="*/ 1 h 1945"/>
                  <a:gd name="T92" fmla="*/ 1 w 1041"/>
                  <a:gd name="T93" fmla="*/ 0 h 1945"/>
                  <a:gd name="T94" fmla="*/ 1 w 1041"/>
                  <a:gd name="T95" fmla="*/ 0 h 1945"/>
                  <a:gd name="T96" fmla="*/ 1 w 1041"/>
                  <a:gd name="T97" fmla="*/ 0 h 1945"/>
                  <a:gd name="T98" fmla="*/ 1 w 1041"/>
                  <a:gd name="T99" fmla="*/ 0 h 1945"/>
                  <a:gd name="T100" fmla="*/ 1 w 1041"/>
                  <a:gd name="T101" fmla="*/ 0 h 1945"/>
                  <a:gd name="T102" fmla="*/ 1 w 1041"/>
                  <a:gd name="T103" fmla="*/ 0 h 1945"/>
                  <a:gd name="T104" fmla="*/ 1 w 1041"/>
                  <a:gd name="T105" fmla="*/ 0 h 1945"/>
                  <a:gd name="T106" fmla="*/ 1 w 1041"/>
                  <a:gd name="T107" fmla="*/ 0 h 1945"/>
                  <a:gd name="T108" fmla="*/ 1 w 1041"/>
                  <a:gd name="T109" fmla="*/ 0 h 1945"/>
                  <a:gd name="T110" fmla="*/ 1 w 1041"/>
                  <a:gd name="T111" fmla="*/ 0 h 1945"/>
                  <a:gd name="T112" fmla="*/ 1 w 1041"/>
                  <a:gd name="T113" fmla="*/ 0 h 1945"/>
                  <a:gd name="T114" fmla="*/ 1 w 1041"/>
                  <a:gd name="T115" fmla="*/ 0 h 194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041"/>
                  <a:gd name="T175" fmla="*/ 0 h 1945"/>
                  <a:gd name="T176" fmla="*/ 1041 w 1041"/>
                  <a:gd name="T177" fmla="*/ 1945 h 194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041" h="1945">
                    <a:moveTo>
                      <a:pt x="280" y="152"/>
                    </a:moveTo>
                    <a:lnTo>
                      <a:pt x="256" y="152"/>
                    </a:lnTo>
                    <a:lnTo>
                      <a:pt x="248" y="152"/>
                    </a:lnTo>
                    <a:lnTo>
                      <a:pt x="232" y="144"/>
                    </a:lnTo>
                    <a:lnTo>
                      <a:pt x="224" y="144"/>
                    </a:lnTo>
                    <a:lnTo>
                      <a:pt x="208" y="144"/>
                    </a:lnTo>
                    <a:lnTo>
                      <a:pt x="208" y="128"/>
                    </a:lnTo>
                    <a:lnTo>
                      <a:pt x="200" y="120"/>
                    </a:lnTo>
                    <a:lnTo>
                      <a:pt x="192" y="104"/>
                    </a:lnTo>
                    <a:lnTo>
                      <a:pt x="176" y="104"/>
                    </a:lnTo>
                    <a:lnTo>
                      <a:pt x="168" y="96"/>
                    </a:lnTo>
                    <a:lnTo>
                      <a:pt x="152" y="96"/>
                    </a:lnTo>
                    <a:lnTo>
                      <a:pt x="152" y="88"/>
                    </a:lnTo>
                    <a:lnTo>
                      <a:pt x="144" y="88"/>
                    </a:lnTo>
                    <a:lnTo>
                      <a:pt x="136" y="88"/>
                    </a:lnTo>
                    <a:lnTo>
                      <a:pt x="120" y="88"/>
                    </a:lnTo>
                    <a:lnTo>
                      <a:pt x="112" y="88"/>
                    </a:lnTo>
                    <a:lnTo>
                      <a:pt x="104" y="96"/>
                    </a:lnTo>
                    <a:lnTo>
                      <a:pt x="88" y="96"/>
                    </a:lnTo>
                    <a:lnTo>
                      <a:pt x="88" y="104"/>
                    </a:lnTo>
                    <a:lnTo>
                      <a:pt x="80" y="104"/>
                    </a:lnTo>
                    <a:lnTo>
                      <a:pt x="64" y="120"/>
                    </a:lnTo>
                    <a:lnTo>
                      <a:pt x="64" y="128"/>
                    </a:lnTo>
                    <a:lnTo>
                      <a:pt x="64" y="144"/>
                    </a:lnTo>
                    <a:lnTo>
                      <a:pt x="64" y="152"/>
                    </a:lnTo>
                    <a:lnTo>
                      <a:pt x="64" y="160"/>
                    </a:lnTo>
                    <a:lnTo>
                      <a:pt x="80" y="160"/>
                    </a:lnTo>
                    <a:lnTo>
                      <a:pt x="80" y="176"/>
                    </a:lnTo>
                    <a:lnTo>
                      <a:pt x="80" y="184"/>
                    </a:lnTo>
                    <a:lnTo>
                      <a:pt x="88" y="184"/>
                    </a:lnTo>
                    <a:lnTo>
                      <a:pt x="88" y="200"/>
                    </a:lnTo>
                    <a:lnTo>
                      <a:pt x="88" y="208"/>
                    </a:lnTo>
                    <a:lnTo>
                      <a:pt x="104" y="216"/>
                    </a:lnTo>
                    <a:lnTo>
                      <a:pt x="104" y="232"/>
                    </a:lnTo>
                    <a:lnTo>
                      <a:pt x="104" y="240"/>
                    </a:lnTo>
                    <a:lnTo>
                      <a:pt x="104" y="248"/>
                    </a:lnTo>
                    <a:lnTo>
                      <a:pt x="88" y="248"/>
                    </a:lnTo>
                    <a:lnTo>
                      <a:pt x="80" y="264"/>
                    </a:lnTo>
                    <a:lnTo>
                      <a:pt x="64" y="264"/>
                    </a:lnTo>
                    <a:lnTo>
                      <a:pt x="56" y="264"/>
                    </a:lnTo>
                    <a:lnTo>
                      <a:pt x="48" y="264"/>
                    </a:lnTo>
                    <a:lnTo>
                      <a:pt x="48" y="272"/>
                    </a:lnTo>
                    <a:lnTo>
                      <a:pt x="32" y="272"/>
                    </a:lnTo>
                    <a:lnTo>
                      <a:pt x="24" y="272"/>
                    </a:lnTo>
                    <a:lnTo>
                      <a:pt x="16" y="272"/>
                    </a:lnTo>
                    <a:lnTo>
                      <a:pt x="16" y="288"/>
                    </a:lnTo>
                    <a:lnTo>
                      <a:pt x="16" y="296"/>
                    </a:lnTo>
                    <a:lnTo>
                      <a:pt x="0" y="296"/>
                    </a:lnTo>
                    <a:lnTo>
                      <a:pt x="0" y="304"/>
                    </a:lnTo>
                    <a:lnTo>
                      <a:pt x="0" y="320"/>
                    </a:lnTo>
                    <a:lnTo>
                      <a:pt x="0" y="328"/>
                    </a:lnTo>
                    <a:lnTo>
                      <a:pt x="0" y="344"/>
                    </a:lnTo>
                    <a:lnTo>
                      <a:pt x="0" y="352"/>
                    </a:lnTo>
                    <a:lnTo>
                      <a:pt x="0" y="360"/>
                    </a:lnTo>
                    <a:lnTo>
                      <a:pt x="16" y="376"/>
                    </a:lnTo>
                    <a:lnTo>
                      <a:pt x="16" y="384"/>
                    </a:lnTo>
                    <a:lnTo>
                      <a:pt x="24" y="384"/>
                    </a:lnTo>
                    <a:lnTo>
                      <a:pt x="24" y="392"/>
                    </a:lnTo>
                    <a:lnTo>
                      <a:pt x="32" y="392"/>
                    </a:lnTo>
                    <a:lnTo>
                      <a:pt x="48" y="392"/>
                    </a:lnTo>
                    <a:lnTo>
                      <a:pt x="56" y="392"/>
                    </a:lnTo>
                    <a:lnTo>
                      <a:pt x="64" y="392"/>
                    </a:lnTo>
                    <a:lnTo>
                      <a:pt x="64" y="384"/>
                    </a:lnTo>
                    <a:lnTo>
                      <a:pt x="80" y="384"/>
                    </a:lnTo>
                    <a:lnTo>
                      <a:pt x="88" y="384"/>
                    </a:lnTo>
                    <a:lnTo>
                      <a:pt x="88" y="392"/>
                    </a:lnTo>
                    <a:lnTo>
                      <a:pt x="104" y="408"/>
                    </a:lnTo>
                    <a:lnTo>
                      <a:pt x="104" y="416"/>
                    </a:lnTo>
                    <a:lnTo>
                      <a:pt x="112" y="432"/>
                    </a:lnTo>
                    <a:lnTo>
                      <a:pt x="120" y="440"/>
                    </a:lnTo>
                    <a:lnTo>
                      <a:pt x="120" y="448"/>
                    </a:lnTo>
                    <a:lnTo>
                      <a:pt x="136" y="464"/>
                    </a:lnTo>
                    <a:lnTo>
                      <a:pt x="136" y="472"/>
                    </a:lnTo>
                    <a:lnTo>
                      <a:pt x="136" y="488"/>
                    </a:lnTo>
                    <a:lnTo>
                      <a:pt x="144" y="488"/>
                    </a:lnTo>
                    <a:lnTo>
                      <a:pt x="144" y="496"/>
                    </a:lnTo>
                    <a:lnTo>
                      <a:pt x="144" y="504"/>
                    </a:lnTo>
                    <a:lnTo>
                      <a:pt x="144" y="520"/>
                    </a:lnTo>
                    <a:lnTo>
                      <a:pt x="152" y="520"/>
                    </a:lnTo>
                    <a:lnTo>
                      <a:pt x="152" y="528"/>
                    </a:lnTo>
                    <a:lnTo>
                      <a:pt x="152" y="536"/>
                    </a:lnTo>
                    <a:lnTo>
                      <a:pt x="152" y="552"/>
                    </a:lnTo>
                    <a:lnTo>
                      <a:pt x="168" y="560"/>
                    </a:lnTo>
                    <a:lnTo>
                      <a:pt x="168" y="576"/>
                    </a:lnTo>
                    <a:lnTo>
                      <a:pt x="176" y="576"/>
                    </a:lnTo>
                    <a:lnTo>
                      <a:pt x="176" y="584"/>
                    </a:lnTo>
                    <a:lnTo>
                      <a:pt x="192" y="592"/>
                    </a:lnTo>
                    <a:lnTo>
                      <a:pt x="192" y="608"/>
                    </a:lnTo>
                    <a:lnTo>
                      <a:pt x="200" y="608"/>
                    </a:lnTo>
                    <a:lnTo>
                      <a:pt x="200" y="616"/>
                    </a:lnTo>
                    <a:lnTo>
                      <a:pt x="208" y="624"/>
                    </a:lnTo>
                    <a:lnTo>
                      <a:pt x="208" y="640"/>
                    </a:lnTo>
                    <a:lnTo>
                      <a:pt x="208" y="648"/>
                    </a:lnTo>
                    <a:lnTo>
                      <a:pt x="208" y="664"/>
                    </a:lnTo>
                    <a:lnTo>
                      <a:pt x="208" y="672"/>
                    </a:lnTo>
                    <a:lnTo>
                      <a:pt x="208" y="680"/>
                    </a:lnTo>
                    <a:lnTo>
                      <a:pt x="200" y="680"/>
                    </a:lnTo>
                    <a:lnTo>
                      <a:pt x="200" y="696"/>
                    </a:lnTo>
                    <a:lnTo>
                      <a:pt x="200" y="704"/>
                    </a:lnTo>
                    <a:lnTo>
                      <a:pt x="200" y="720"/>
                    </a:lnTo>
                    <a:lnTo>
                      <a:pt x="200" y="728"/>
                    </a:lnTo>
                    <a:lnTo>
                      <a:pt x="200" y="736"/>
                    </a:lnTo>
                    <a:lnTo>
                      <a:pt x="208" y="752"/>
                    </a:lnTo>
                    <a:lnTo>
                      <a:pt x="208" y="760"/>
                    </a:lnTo>
                    <a:lnTo>
                      <a:pt x="224" y="768"/>
                    </a:lnTo>
                    <a:lnTo>
                      <a:pt x="232" y="784"/>
                    </a:lnTo>
                    <a:lnTo>
                      <a:pt x="248" y="784"/>
                    </a:lnTo>
                    <a:lnTo>
                      <a:pt x="256" y="768"/>
                    </a:lnTo>
                    <a:lnTo>
                      <a:pt x="264" y="768"/>
                    </a:lnTo>
                    <a:lnTo>
                      <a:pt x="264" y="760"/>
                    </a:lnTo>
                    <a:lnTo>
                      <a:pt x="264" y="752"/>
                    </a:lnTo>
                    <a:lnTo>
                      <a:pt x="264" y="736"/>
                    </a:lnTo>
                    <a:lnTo>
                      <a:pt x="280" y="736"/>
                    </a:lnTo>
                    <a:lnTo>
                      <a:pt x="280" y="728"/>
                    </a:lnTo>
                    <a:lnTo>
                      <a:pt x="280" y="720"/>
                    </a:lnTo>
                    <a:lnTo>
                      <a:pt x="288" y="704"/>
                    </a:lnTo>
                    <a:lnTo>
                      <a:pt x="288" y="696"/>
                    </a:lnTo>
                    <a:lnTo>
                      <a:pt x="288" y="680"/>
                    </a:lnTo>
                    <a:lnTo>
                      <a:pt x="296" y="680"/>
                    </a:lnTo>
                    <a:lnTo>
                      <a:pt x="296" y="672"/>
                    </a:lnTo>
                    <a:lnTo>
                      <a:pt x="296" y="664"/>
                    </a:lnTo>
                    <a:lnTo>
                      <a:pt x="312" y="664"/>
                    </a:lnTo>
                    <a:lnTo>
                      <a:pt x="320" y="664"/>
                    </a:lnTo>
                    <a:lnTo>
                      <a:pt x="336" y="664"/>
                    </a:lnTo>
                    <a:lnTo>
                      <a:pt x="344" y="664"/>
                    </a:lnTo>
                    <a:lnTo>
                      <a:pt x="344" y="672"/>
                    </a:lnTo>
                    <a:lnTo>
                      <a:pt x="352" y="672"/>
                    </a:lnTo>
                    <a:lnTo>
                      <a:pt x="368" y="672"/>
                    </a:lnTo>
                    <a:lnTo>
                      <a:pt x="368" y="680"/>
                    </a:lnTo>
                    <a:lnTo>
                      <a:pt x="376" y="680"/>
                    </a:lnTo>
                    <a:lnTo>
                      <a:pt x="384" y="696"/>
                    </a:lnTo>
                    <a:lnTo>
                      <a:pt x="384" y="704"/>
                    </a:lnTo>
                    <a:lnTo>
                      <a:pt x="384" y="720"/>
                    </a:lnTo>
                    <a:lnTo>
                      <a:pt x="400" y="720"/>
                    </a:lnTo>
                    <a:lnTo>
                      <a:pt x="400" y="728"/>
                    </a:lnTo>
                    <a:lnTo>
                      <a:pt x="400" y="736"/>
                    </a:lnTo>
                    <a:lnTo>
                      <a:pt x="408" y="736"/>
                    </a:lnTo>
                    <a:lnTo>
                      <a:pt x="408" y="752"/>
                    </a:lnTo>
                    <a:lnTo>
                      <a:pt x="408" y="760"/>
                    </a:lnTo>
                    <a:lnTo>
                      <a:pt x="424" y="760"/>
                    </a:lnTo>
                    <a:lnTo>
                      <a:pt x="424" y="768"/>
                    </a:lnTo>
                    <a:lnTo>
                      <a:pt x="424" y="784"/>
                    </a:lnTo>
                    <a:lnTo>
                      <a:pt x="432" y="792"/>
                    </a:lnTo>
                    <a:lnTo>
                      <a:pt x="432" y="808"/>
                    </a:lnTo>
                    <a:lnTo>
                      <a:pt x="432" y="816"/>
                    </a:lnTo>
                    <a:lnTo>
                      <a:pt x="432" y="824"/>
                    </a:lnTo>
                    <a:lnTo>
                      <a:pt x="432" y="840"/>
                    </a:lnTo>
                    <a:lnTo>
                      <a:pt x="440" y="840"/>
                    </a:lnTo>
                    <a:lnTo>
                      <a:pt x="440" y="848"/>
                    </a:lnTo>
                    <a:lnTo>
                      <a:pt x="440" y="864"/>
                    </a:lnTo>
                    <a:lnTo>
                      <a:pt x="456" y="872"/>
                    </a:lnTo>
                    <a:lnTo>
                      <a:pt x="456" y="880"/>
                    </a:lnTo>
                    <a:lnTo>
                      <a:pt x="456" y="896"/>
                    </a:lnTo>
                    <a:lnTo>
                      <a:pt x="464" y="904"/>
                    </a:lnTo>
                    <a:lnTo>
                      <a:pt x="480" y="904"/>
                    </a:lnTo>
                    <a:lnTo>
                      <a:pt x="488" y="904"/>
                    </a:lnTo>
                    <a:lnTo>
                      <a:pt x="488" y="912"/>
                    </a:lnTo>
                    <a:lnTo>
                      <a:pt x="496" y="912"/>
                    </a:lnTo>
                    <a:lnTo>
                      <a:pt x="512" y="912"/>
                    </a:lnTo>
                    <a:lnTo>
                      <a:pt x="520" y="912"/>
                    </a:lnTo>
                    <a:lnTo>
                      <a:pt x="520" y="928"/>
                    </a:lnTo>
                    <a:lnTo>
                      <a:pt x="528" y="928"/>
                    </a:lnTo>
                    <a:lnTo>
                      <a:pt x="544" y="928"/>
                    </a:lnTo>
                    <a:lnTo>
                      <a:pt x="552" y="928"/>
                    </a:lnTo>
                    <a:lnTo>
                      <a:pt x="568" y="928"/>
                    </a:lnTo>
                    <a:lnTo>
                      <a:pt x="568" y="936"/>
                    </a:lnTo>
                    <a:lnTo>
                      <a:pt x="576" y="936"/>
                    </a:lnTo>
                    <a:lnTo>
                      <a:pt x="576" y="952"/>
                    </a:lnTo>
                    <a:lnTo>
                      <a:pt x="584" y="960"/>
                    </a:lnTo>
                    <a:lnTo>
                      <a:pt x="584" y="968"/>
                    </a:lnTo>
                    <a:lnTo>
                      <a:pt x="600" y="968"/>
                    </a:lnTo>
                    <a:lnTo>
                      <a:pt x="600" y="984"/>
                    </a:lnTo>
                    <a:lnTo>
                      <a:pt x="608" y="984"/>
                    </a:lnTo>
                    <a:lnTo>
                      <a:pt x="608" y="992"/>
                    </a:lnTo>
                    <a:lnTo>
                      <a:pt x="616" y="992"/>
                    </a:lnTo>
                    <a:lnTo>
                      <a:pt x="616" y="1000"/>
                    </a:lnTo>
                    <a:lnTo>
                      <a:pt x="616" y="1016"/>
                    </a:lnTo>
                    <a:lnTo>
                      <a:pt x="616" y="1024"/>
                    </a:lnTo>
                    <a:lnTo>
                      <a:pt x="616" y="1040"/>
                    </a:lnTo>
                    <a:lnTo>
                      <a:pt x="608" y="1040"/>
                    </a:lnTo>
                    <a:lnTo>
                      <a:pt x="608" y="1048"/>
                    </a:lnTo>
                    <a:lnTo>
                      <a:pt x="608" y="1056"/>
                    </a:lnTo>
                    <a:lnTo>
                      <a:pt x="608" y="1072"/>
                    </a:lnTo>
                    <a:lnTo>
                      <a:pt x="608" y="1080"/>
                    </a:lnTo>
                    <a:lnTo>
                      <a:pt x="608" y="1096"/>
                    </a:lnTo>
                    <a:lnTo>
                      <a:pt x="608" y="1104"/>
                    </a:lnTo>
                    <a:lnTo>
                      <a:pt x="608" y="1112"/>
                    </a:lnTo>
                    <a:lnTo>
                      <a:pt x="608" y="1128"/>
                    </a:lnTo>
                    <a:lnTo>
                      <a:pt x="600" y="1136"/>
                    </a:lnTo>
                    <a:lnTo>
                      <a:pt x="600" y="1144"/>
                    </a:lnTo>
                    <a:lnTo>
                      <a:pt x="600" y="1160"/>
                    </a:lnTo>
                    <a:lnTo>
                      <a:pt x="600" y="1168"/>
                    </a:lnTo>
                    <a:lnTo>
                      <a:pt x="584" y="1168"/>
                    </a:lnTo>
                    <a:lnTo>
                      <a:pt x="584" y="1184"/>
                    </a:lnTo>
                    <a:lnTo>
                      <a:pt x="584" y="1192"/>
                    </a:lnTo>
                    <a:lnTo>
                      <a:pt x="584" y="1200"/>
                    </a:lnTo>
                    <a:lnTo>
                      <a:pt x="584" y="1216"/>
                    </a:lnTo>
                    <a:lnTo>
                      <a:pt x="576" y="1224"/>
                    </a:lnTo>
                    <a:lnTo>
                      <a:pt x="576" y="1272"/>
                    </a:lnTo>
                    <a:lnTo>
                      <a:pt x="568" y="1280"/>
                    </a:lnTo>
                    <a:lnTo>
                      <a:pt x="568" y="1288"/>
                    </a:lnTo>
                    <a:lnTo>
                      <a:pt x="568" y="1304"/>
                    </a:lnTo>
                    <a:lnTo>
                      <a:pt x="568" y="1312"/>
                    </a:lnTo>
                    <a:lnTo>
                      <a:pt x="568" y="1328"/>
                    </a:lnTo>
                    <a:lnTo>
                      <a:pt x="568" y="1336"/>
                    </a:lnTo>
                    <a:lnTo>
                      <a:pt x="584" y="1384"/>
                    </a:lnTo>
                    <a:lnTo>
                      <a:pt x="584" y="1392"/>
                    </a:lnTo>
                    <a:lnTo>
                      <a:pt x="600" y="1392"/>
                    </a:lnTo>
                    <a:lnTo>
                      <a:pt x="600" y="1400"/>
                    </a:lnTo>
                    <a:lnTo>
                      <a:pt x="608" y="1400"/>
                    </a:lnTo>
                    <a:lnTo>
                      <a:pt x="608" y="1416"/>
                    </a:lnTo>
                    <a:lnTo>
                      <a:pt x="616" y="1416"/>
                    </a:lnTo>
                    <a:lnTo>
                      <a:pt x="616" y="1424"/>
                    </a:lnTo>
                    <a:lnTo>
                      <a:pt x="632" y="1424"/>
                    </a:lnTo>
                    <a:lnTo>
                      <a:pt x="640" y="1424"/>
                    </a:lnTo>
                    <a:lnTo>
                      <a:pt x="640" y="1432"/>
                    </a:lnTo>
                    <a:lnTo>
                      <a:pt x="656" y="1432"/>
                    </a:lnTo>
                    <a:lnTo>
                      <a:pt x="664" y="1432"/>
                    </a:lnTo>
                    <a:lnTo>
                      <a:pt x="672" y="1448"/>
                    </a:lnTo>
                    <a:lnTo>
                      <a:pt x="688" y="1448"/>
                    </a:lnTo>
                    <a:lnTo>
                      <a:pt x="696" y="1448"/>
                    </a:lnTo>
                    <a:lnTo>
                      <a:pt x="696" y="1456"/>
                    </a:lnTo>
                    <a:lnTo>
                      <a:pt x="712" y="1456"/>
                    </a:lnTo>
                    <a:lnTo>
                      <a:pt x="720" y="1472"/>
                    </a:lnTo>
                    <a:lnTo>
                      <a:pt x="720" y="1480"/>
                    </a:lnTo>
                    <a:lnTo>
                      <a:pt x="728" y="1480"/>
                    </a:lnTo>
                    <a:lnTo>
                      <a:pt x="728" y="1488"/>
                    </a:lnTo>
                    <a:lnTo>
                      <a:pt x="744" y="1504"/>
                    </a:lnTo>
                    <a:lnTo>
                      <a:pt x="744" y="1512"/>
                    </a:lnTo>
                    <a:lnTo>
                      <a:pt x="744" y="1520"/>
                    </a:lnTo>
                    <a:lnTo>
                      <a:pt x="744" y="1536"/>
                    </a:lnTo>
                    <a:lnTo>
                      <a:pt x="744" y="1544"/>
                    </a:lnTo>
                    <a:lnTo>
                      <a:pt x="744" y="1560"/>
                    </a:lnTo>
                    <a:lnTo>
                      <a:pt x="752" y="1560"/>
                    </a:lnTo>
                    <a:lnTo>
                      <a:pt x="752" y="1568"/>
                    </a:lnTo>
                    <a:lnTo>
                      <a:pt x="752" y="1576"/>
                    </a:lnTo>
                    <a:lnTo>
                      <a:pt x="752" y="1592"/>
                    </a:lnTo>
                    <a:lnTo>
                      <a:pt x="744" y="1592"/>
                    </a:lnTo>
                    <a:lnTo>
                      <a:pt x="744" y="1600"/>
                    </a:lnTo>
                    <a:lnTo>
                      <a:pt x="744" y="1616"/>
                    </a:lnTo>
                    <a:lnTo>
                      <a:pt x="744" y="1624"/>
                    </a:lnTo>
                    <a:lnTo>
                      <a:pt x="744" y="1632"/>
                    </a:lnTo>
                    <a:lnTo>
                      <a:pt x="728" y="1648"/>
                    </a:lnTo>
                    <a:lnTo>
                      <a:pt x="728" y="1656"/>
                    </a:lnTo>
                    <a:lnTo>
                      <a:pt x="728" y="1664"/>
                    </a:lnTo>
                    <a:lnTo>
                      <a:pt x="720" y="1664"/>
                    </a:lnTo>
                    <a:lnTo>
                      <a:pt x="720" y="1680"/>
                    </a:lnTo>
                    <a:lnTo>
                      <a:pt x="720" y="1688"/>
                    </a:lnTo>
                    <a:lnTo>
                      <a:pt x="720" y="1704"/>
                    </a:lnTo>
                    <a:lnTo>
                      <a:pt x="720" y="1712"/>
                    </a:lnTo>
                    <a:lnTo>
                      <a:pt x="712" y="1720"/>
                    </a:lnTo>
                    <a:lnTo>
                      <a:pt x="712" y="1736"/>
                    </a:lnTo>
                    <a:lnTo>
                      <a:pt x="712" y="1744"/>
                    </a:lnTo>
                    <a:lnTo>
                      <a:pt x="712" y="1760"/>
                    </a:lnTo>
                    <a:lnTo>
                      <a:pt x="696" y="1768"/>
                    </a:lnTo>
                    <a:lnTo>
                      <a:pt x="696" y="1776"/>
                    </a:lnTo>
                    <a:lnTo>
                      <a:pt x="696" y="1792"/>
                    </a:lnTo>
                    <a:lnTo>
                      <a:pt x="688" y="1800"/>
                    </a:lnTo>
                    <a:lnTo>
                      <a:pt x="688" y="1808"/>
                    </a:lnTo>
                    <a:lnTo>
                      <a:pt x="688" y="1824"/>
                    </a:lnTo>
                    <a:lnTo>
                      <a:pt x="688" y="1832"/>
                    </a:lnTo>
                    <a:lnTo>
                      <a:pt x="672" y="1848"/>
                    </a:lnTo>
                    <a:lnTo>
                      <a:pt x="672" y="1856"/>
                    </a:lnTo>
                    <a:lnTo>
                      <a:pt x="672" y="1864"/>
                    </a:lnTo>
                    <a:lnTo>
                      <a:pt x="672" y="1880"/>
                    </a:lnTo>
                    <a:lnTo>
                      <a:pt x="664" y="1888"/>
                    </a:lnTo>
                    <a:lnTo>
                      <a:pt x="664" y="1904"/>
                    </a:lnTo>
                    <a:lnTo>
                      <a:pt x="664" y="1912"/>
                    </a:lnTo>
                    <a:lnTo>
                      <a:pt x="672" y="1920"/>
                    </a:lnTo>
                    <a:lnTo>
                      <a:pt x="688" y="1920"/>
                    </a:lnTo>
                    <a:lnTo>
                      <a:pt x="688" y="1936"/>
                    </a:lnTo>
                    <a:lnTo>
                      <a:pt x="696" y="1936"/>
                    </a:lnTo>
                    <a:lnTo>
                      <a:pt x="712" y="1944"/>
                    </a:lnTo>
                    <a:lnTo>
                      <a:pt x="720" y="1944"/>
                    </a:lnTo>
                    <a:lnTo>
                      <a:pt x="728" y="1944"/>
                    </a:lnTo>
                    <a:lnTo>
                      <a:pt x="744" y="1936"/>
                    </a:lnTo>
                    <a:lnTo>
                      <a:pt x="752" y="1936"/>
                    </a:lnTo>
                    <a:lnTo>
                      <a:pt x="752" y="1920"/>
                    </a:lnTo>
                    <a:lnTo>
                      <a:pt x="752" y="1912"/>
                    </a:lnTo>
                    <a:lnTo>
                      <a:pt x="752" y="1904"/>
                    </a:lnTo>
                    <a:lnTo>
                      <a:pt x="760" y="1888"/>
                    </a:lnTo>
                    <a:lnTo>
                      <a:pt x="760" y="1880"/>
                    </a:lnTo>
                    <a:lnTo>
                      <a:pt x="776" y="1864"/>
                    </a:lnTo>
                    <a:lnTo>
                      <a:pt x="776" y="1856"/>
                    </a:lnTo>
                    <a:lnTo>
                      <a:pt x="784" y="1848"/>
                    </a:lnTo>
                    <a:lnTo>
                      <a:pt x="800" y="1832"/>
                    </a:lnTo>
                    <a:lnTo>
                      <a:pt x="800" y="1824"/>
                    </a:lnTo>
                    <a:lnTo>
                      <a:pt x="800" y="1808"/>
                    </a:lnTo>
                    <a:lnTo>
                      <a:pt x="808" y="1808"/>
                    </a:lnTo>
                    <a:lnTo>
                      <a:pt x="808" y="1800"/>
                    </a:lnTo>
                    <a:lnTo>
                      <a:pt x="816" y="1792"/>
                    </a:lnTo>
                    <a:lnTo>
                      <a:pt x="816" y="1776"/>
                    </a:lnTo>
                    <a:lnTo>
                      <a:pt x="816" y="1768"/>
                    </a:lnTo>
                    <a:lnTo>
                      <a:pt x="816" y="1760"/>
                    </a:lnTo>
                    <a:lnTo>
                      <a:pt x="840" y="1736"/>
                    </a:lnTo>
                    <a:lnTo>
                      <a:pt x="840" y="1688"/>
                    </a:lnTo>
                    <a:lnTo>
                      <a:pt x="840" y="1680"/>
                    </a:lnTo>
                    <a:lnTo>
                      <a:pt x="848" y="1680"/>
                    </a:lnTo>
                    <a:lnTo>
                      <a:pt x="848" y="1664"/>
                    </a:lnTo>
                    <a:lnTo>
                      <a:pt x="864" y="1656"/>
                    </a:lnTo>
                    <a:lnTo>
                      <a:pt x="864" y="1648"/>
                    </a:lnTo>
                    <a:lnTo>
                      <a:pt x="864" y="1632"/>
                    </a:lnTo>
                    <a:lnTo>
                      <a:pt x="872" y="1624"/>
                    </a:lnTo>
                    <a:lnTo>
                      <a:pt x="888" y="1616"/>
                    </a:lnTo>
                    <a:lnTo>
                      <a:pt x="888" y="1568"/>
                    </a:lnTo>
                    <a:lnTo>
                      <a:pt x="888" y="1560"/>
                    </a:lnTo>
                    <a:lnTo>
                      <a:pt x="896" y="1544"/>
                    </a:lnTo>
                    <a:lnTo>
                      <a:pt x="896" y="1536"/>
                    </a:lnTo>
                    <a:lnTo>
                      <a:pt x="896" y="1520"/>
                    </a:lnTo>
                    <a:lnTo>
                      <a:pt x="896" y="1512"/>
                    </a:lnTo>
                    <a:lnTo>
                      <a:pt x="904" y="1504"/>
                    </a:lnTo>
                    <a:lnTo>
                      <a:pt x="904" y="1488"/>
                    </a:lnTo>
                    <a:lnTo>
                      <a:pt x="904" y="1480"/>
                    </a:lnTo>
                    <a:lnTo>
                      <a:pt x="904" y="1472"/>
                    </a:lnTo>
                    <a:lnTo>
                      <a:pt x="920" y="1456"/>
                    </a:lnTo>
                    <a:lnTo>
                      <a:pt x="920" y="1448"/>
                    </a:lnTo>
                    <a:lnTo>
                      <a:pt x="920" y="1432"/>
                    </a:lnTo>
                    <a:lnTo>
                      <a:pt x="928" y="1424"/>
                    </a:lnTo>
                    <a:lnTo>
                      <a:pt x="928" y="1416"/>
                    </a:lnTo>
                    <a:lnTo>
                      <a:pt x="928" y="1400"/>
                    </a:lnTo>
                    <a:lnTo>
                      <a:pt x="944" y="1400"/>
                    </a:lnTo>
                    <a:lnTo>
                      <a:pt x="944" y="1392"/>
                    </a:lnTo>
                    <a:lnTo>
                      <a:pt x="944" y="1384"/>
                    </a:lnTo>
                    <a:lnTo>
                      <a:pt x="952" y="1384"/>
                    </a:lnTo>
                    <a:lnTo>
                      <a:pt x="952" y="1368"/>
                    </a:lnTo>
                    <a:lnTo>
                      <a:pt x="952" y="1360"/>
                    </a:lnTo>
                    <a:lnTo>
                      <a:pt x="960" y="1360"/>
                    </a:lnTo>
                    <a:lnTo>
                      <a:pt x="960" y="1344"/>
                    </a:lnTo>
                    <a:lnTo>
                      <a:pt x="984" y="1304"/>
                    </a:lnTo>
                    <a:lnTo>
                      <a:pt x="992" y="1288"/>
                    </a:lnTo>
                    <a:lnTo>
                      <a:pt x="992" y="1280"/>
                    </a:lnTo>
                    <a:lnTo>
                      <a:pt x="1008" y="1272"/>
                    </a:lnTo>
                    <a:lnTo>
                      <a:pt x="1008" y="1256"/>
                    </a:lnTo>
                    <a:lnTo>
                      <a:pt x="1016" y="1248"/>
                    </a:lnTo>
                    <a:lnTo>
                      <a:pt x="1016" y="1240"/>
                    </a:lnTo>
                    <a:lnTo>
                      <a:pt x="1016" y="1224"/>
                    </a:lnTo>
                    <a:lnTo>
                      <a:pt x="1032" y="1224"/>
                    </a:lnTo>
                    <a:lnTo>
                      <a:pt x="1032" y="1216"/>
                    </a:lnTo>
                    <a:lnTo>
                      <a:pt x="1032" y="1200"/>
                    </a:lnTo>
                    <a:lnTo>
                      <a:pt x="1040" y="1192"/>
                    </a:lnTo>
                    <a:lnTo>
                      <a:pt x="1040" y="1184"/>
                    </a:lnTo>
                    <a:lnTo>
                      <a:pt x="1040" y="1168"/>
                    </a:lnTo>
                    <a:lnTo>
                      <a:pt x="1040" y="1160"/>
                    </a:lnTo>
                    <a:lnTo>
                      <a:pt x="1040" y="1144"/>
                    </a:lnTo>
                    <a:lnTo>
                      <a:pt x="1032" y="1136"/>
                    </a:lnTo>
                    <a:lnTo>
                      <a:pt x="1032" y="1128"/>
                    </a:lnTo>
                    <a:lnTo>
                      <a:pt x="1032" y="1112"/>
                    </a:lnTo>
                    <a:lnTo>
                      <a:pt x="1032" y="1104"/>
                    </a:lnTo>
                    <a:lnTo>
                      <a:pt x="1032" y="1096"/>
                    </a:lnTo>
                    <a:lnTo>
                      <a:pt x="1016" y="1080"/>
                    </a:lnTo>
                    <a:lnTo>
                      <a:pt x="1016" y="1072"/>
                    </a:lnTo>
                    <a:lnTo>
                      <a:pt x="1008" y="1056"/>
                    </a:lnTo>
                    <a:lnTo>
                      <a:pt x="1008" y="1048"/>
                    </a:lnTo>
                    <a:lnTo>
                      <a:pt x="992" y="1048"/>
                    </a:lnTo>
                    <a:lnTo>
                      <a:pt x="984" y="1040"/>
                    </a:lnTo>
                    <a:lnTo>
                      <a:pt x="984" y="1024"/>
                    </a:lnTo>
                    <a:lnTo>
                      <a:pt x="976" y="1016"/>
                    </a:lnTo>
                    <a:lnTo>
                      <a:pt x="960" y="1016"/>
                    </a:lnTo>
                    <a:lnTo>
                      <a:pt x="960" y="1000"/>
                    </a:lnTo>
                    <a:lnTo>
                      <a:pt x="952" y="1000"/>
                    </a:lnTo>
                    <a:lnTo>
                      <a:pt x="952" y="992"/>
                    </a:lnTo>
                    <a:lnTo>
                      <a:pt x="944" y="984"/>
                    </a:lnTo>
                    <a:lnTo>
                      <a:pt x="928" y="968"/>
                    </a:lnTo>
                    <a:lnTo>
                      <a:pt x="920" y="960"/>
                    </a:lnTo>
                    <a:lnTo>
                      <a:pt x="904" y="952"/>
                    </a:lnTo>
                    <a:lnTo>
                      <a:pt x="896" y="936"/>
                    </a:lnTo>
                    <a:lnTo>
                      <a:pt x="888" y="936"/>
                    </a:lnTo>
                    <a:lnTo>
                      <a:pt x="888" y="928"/>
                    </a:lnTo>
                    <a:lnTo>
                      <a:pt x="872" y="928"/>
                    </a:lnTo>
                    <a:lnTo>
                      <a:pt x="864" y="928"/>
                    </a:lnTo>
                    <a:lnTo>
                      <a:pt x="848" y="928"/>
                    </a:lnTo>
                    <a:lnTo>
                      <a:pt x="840" y="928"/>
                    </a:lnTo>
                    <a:lnTo>
                      <a:pt x="832" y="912"/>
                    </a:lnTo>
                    <a:lnTo>
                      <a:pt x="816" y="912"/>
                    </a:lnTo>
                    <a:lnTo>
                      <a:pt x="808" y="912"/>
                    </a:lnTo>
                    <a:lnTo>
                      <a:pt x="800" y="904"/>
                    </a:lnTo>
                    <a:lnTo>
                      <a:pt x="784" y="904"/>
                    </a:lnTo>
                    <a:lnTo>
                      <a:pt x="784" y="896"/>
                    </a:lnTo>
                    <a:lnTo>
                      <a:pt x="776" y="896"/>
                    </a:lnTo>
                    <a:lnTo>
                      <a:pt x="776" y="880"/>
                    </a:lnTo>
                    <a:lnTo>
                      <a:pt x="760" y="880"/>
                    </a:lnTo>
                    <a:lnTo>
                      <a:pt x="760" y="872"/>
                    </a:lnTo>
                    <a:lnTo>
                      <a:pt x="752" y="872"/>
                    </a:lnTo>
                    <a:lnTo>
                      <a:pt x="752" y="864"/>
                    </a:lnTo>
                    <a:lnTo>
                      <a:pt x="744" y="864"/>
                    </a:lnTo>
                    <a:lnTo>
                      <a:pt x="728" y="848"/>
                    </a:lnTo>
                    <a:lnTo>
                      <a:pt x="720" y="848"/>
                    </a:lnTo>
                    <a:lnTo>
                      <a:pt x="720" y="840"/>
                    </a:lnTo>
                    <a:lnTo>
                      <a:pt x="712" y="840"/>
                    </a:lnTo>
                    <a:lnTo>
                      <a:pt x="696" y="840"/>
                    </a:lnTo>
                    <a:lnTo>
                      <a:pt x="688" y="840"/>
                    </a:lnTo>
                    <a:lnTo>
                      <a:pt x="672" y="840"/>
                    </a:lnTo>
                    <a:lnTo>
                      <a:pt x="664" y="840"/>
                    </a:lnTo>
                    <a:lnTo>
                      <a:pt x="656" y="840"/>
                    </a:lnTo>
                    <a:lnTo>
                      <a:pt x="656" y="824"/>
                    </a:lnTo>
                    <a:lnTo>
                      <a:pt x="640" y="824"/>
                    </a:lnTo>
                    <a:lnTo>
                      <a:pt x="632" y="824"/>
                    </a:lnTo>
                    <a:lnTo>
                      <a:pt x="632" y="816"/>
                    </a:lnTo>
                    <a:lnTo>
                      <a:pt x="616" y="808"/>
                    </a:lnTo>
                    <a:lnTo>
                      <a:pt x="616" y="792"/>
                    </a:lnTo>
                    <a:lnTo>
                      <a:pt x="608" y="792"/>
                    </a:lnTo>
                    <a:lnTo>
                      <a:pt x="608" y="784"/>
                    </a:lnTo>
                    <a:lnTo>
                      <a:pt x="600" y="784"/>
                    </a:lnTo>
                    <a:lnTo>
                      <a:pt x="600" y="768"/>
                    </a:lnTo>
                    <a:lnTo>
                      <a:pt x="584" y="768"/>
                    </a:lnTo>
                    <a:lnTo>
                      <a:pt x="584" y="760"/>
                    </a:lnTo>
                    <a:lnTo>
                      <a:pt x="584" y="752"/>
                    </a:lnTo>
                    <a:lnTo>
                      <a:pt x="576" y="752"/>
                    </a:lnTo>
                    <a:lnTo>
                      <a:pt x="576" y="736"/>
                    </a:lnTo>
                    <a:lnTo>
                      <a:pt x="568" y="736"/>
                    </a:lnTo>
                    <a:lnTo>
                      <a:pt x="552" y="728"/>
                    </a:lnTo>
                    <a:lnTo>
                      <a:pt x="544" y="720"/>
                    </a:lnTo>
                    <a:lnTo>
                      <a:pt x="528" y="704"/>
                    </a:lnTo>
                    <a:lnTo>
                      <a:pt x="528" y="696"/>
                    </a:lnTo>
                    <a:lnTo>
                      <a:pt x="520" y="680"/>
                    </a:lnTo>
                    <a:lnTo>
                      <a:pt x="512" y="680"/>
                    </a:lnTo>
                    <a:lnTo>
                      <a:pt x="512" y="672"/>
                    </a:lnTo>
                    <a:lnTo>
                      <a:pt x="496" y="672"/>
                    </a:lnTo>
                    <a:lnTo>
                      <a:pt x="496" y="664"/>
                    </a:lnTo>
                    <a:lnTo>
                      <a:pt x="496" y="648"/>
                    </a:lnTo>
                    <a:lnTo>
                      <a:pt x="488" y="648"/>
                    </a:lnTo>
                    <a:lnTo>
                      <a:pt x="488" y="640"/>
                    </a:lnTo>
                    <a:lnTo>
                      <a:pt x="480" y="640"/>
                    </a:lnTo>
                    <a:lnTo>
                      <a:pt x="480" y="624"/>
                    </a:lnTo>
                    <a:lnTo>
                      <a:pt x="480" y="616"/>
                    </a:lnTo>
                    <a:lnTo>
                      <a:pt x="480" y="608"/>
                    </a:lnTo>
                    <a:lnTo>
                      <a:pt x="480" y="592"/>
                    </a:lnTo>
                    <a:lnTo>
                      <a:pt x="488" y="584"/>
                    </a:lnTo>
                    <a:lnTo>
                      <a:pt x="488" y="576"/>
                    </a:lnTo>
                    <a:lnTo>
                      <a:pt x="496" y="560"/>
                    </a:lnTo>
                    <a:lnTo>
                      <a:pt x="512" y="552"/>
                    </a:lnTo>
                    <a:lnTo>
                      <a:pt x="520" y="552"/>
                    </a:lnTo>
                    <a:lnTo>
                      <a:pt x="520" y="536"/>
                    </a:lnTo>
                    <a:lnTo>
                      <a:pt x="528" y="536"/>
                    </a:lnTo>
                    <a:lnTo>
                      <a:pt x="544" y="536"/>
                    </a:lnTo>
                    <a:lnTo>
                      <a:pt x="552" y="536"/>
                    </a:lnTo>
                    <a:lnTo>
                      <a:pt x="552" y="552"/>
                    </a:lnTo>
                    <a:lnTo>
                      <a:pt x="568" y="552"/>
                    </a:lnTo>
                    <a:lnTo>
                      <a:pt x="576" y="560"/>
                    </a:lnTo>
                    <a:lnTo>
                      <a:pt x="584" y="560"/>
                    </a:lnTo>
                    <a:lnTo>
                      <a:pt x="584" y="576"/>
                    </a:lnTo>
                    <a:lnTo>
                      <a:pt x="584" y="584"/>
                    </a:lnTo>
                    <a:lnTo>
                      <a:pt x="600" y="584"/>
                    </a:lnTo>
                    <a:lnTo>
                      <a:pt x="600" y="592"/>
                    </a:lnTo>
                    <a:lnTo>
                      <a:pt x="608" y="608"/>
                    </a:lnTo>
                    <a:lnTo>
                      <a:pt x="616" y="608"/>
                    </a:lnTo>
                    <a:lnTo>
                      <a:pt x="616" y="616"/>
                    </a:lnTo>
                    <a:lnTo>
                      <a:pt x="632" y="616"/>
                    </a:lnTo>
                    <a:lnTo>
                      <a:pt x="640" y="616"/>
                    </a:lnTo>
                    <a:lnTo>
                      <a:pt x="656" y="616"/>
                    </a:lnTo>
                    <a:lnTo>
                      <a:pt x="664" y="616"/>
                    </a:lnTo>
                    <a:lnTo>
                      <a:pt x="672" y="616"/>
                    </a:lnTo>
                    <a:lnTo>
                      <a:pt x="688" y="616"/>
                    </a:lnTo>
                    <a:lnTo>
                      <a:pt x="688" y="608"/>
                    </a:lnTo>
                    <a:lnTo>
                      <a:pt x="688" y="592"/>
                    </a:lnTo>
                    <a:lnTo>
                      <a:pt x="688" y="584"/>
                    </a:lnTo>
                    <a:lnTo>
                      <a:pt x="672" y="584"/>
                    </a:lnTo>
                    <a:lnTo>
                      <a:pt x="672" y="576"/>
                    </a:lnTo>
                    <a:lnTo>
                      <a:pt x="672" y="560"/>
                    </a:lnTo>
                    <a:lnTo>
                      <a:pt x="672" y="552"/>
                    </a:lnTo>
                    <a:lnTo>
                      <a:pt x="672" y="536"/>
                    </a:lnTo>
                    <a:lnTo>
                      <a:pt x="672" y="528"/>
                    </a:lnTo>
                    <a:lnTo>
                      <a:pt x="664" y="528"/>
                    </a:lnTo>
                    <a:lnTo>
                      <a:pt x="664" y="520"/>
                    </a:lnTo>
                    <a:lnTo>
                      <a:pt x="664" y="504"/>
                    </a:lnTo>
                    <a:lnTo>
                      <a:pt x="664" y="496"/>
                    </a:lnTo>
                    <a:lnTo>
                      <a:pt x="664" y="488"/>
                    </a:lnTo>
                    <a:lnTo>
                      <a:pt x="664" y="472"/>
                    </a:lnTo>
                    <a:lnTo>
                      <a:pt x="664" y="464"/>
                    </a:lnTo>
                    <a:lnTo>
                      <a:pt x="664" y="448"/>
                    </a:lnTo>
                    <a:lnTo>
                      <a:pt x="664" y="440"/>
                    </a:lnTo>
                    <a:lnTo>
                      <a:pt x="672" y="440"/>
                    </a:lnTo>
                    <a:lnTo>
                      <a:pt x="672" y="432"/>
                    </a:lnTo>
                    <a:lnTo>
                      <a:pt x="672" y="416"/>
                    </a:lnTo>
                    <a:lnTo>
                      <a:pt x="672" y="408"/>
                    </a:lnTo>
                    <a:lnTo>
                      <a:pt x="688" y="392"/>
                    </a:lnTo>
                    <a:lnTo>
                      <a:pt x="688" y="384"/>
                    </a:lnTo>
                    <a:lnTo>
                      <a:pt x="696" y="384"/>
                    </a:lnTo>
                    <a:lnTo>
                      <a:pt x="712" y="376"/>
                    </a:lnTo>
                    <a:lnTo>
                      <a:pt x="720" y="376"/>
                    </a:lnTo>
                    <a:lnTo>
                      <a:pt x="720" y="360"/>
                    </a:lnTo>
                    <a:lnTo>
                      <a:pt x="728" y="360"/>
                    </a:lnTo>
                    <a:lnTo>
                      <a:pt x="744" y="352"/>
                    </a:lnTo>
                    <a:lnTo>
                      <a:pt x="752" y="344"/>
                    </a:lnTo>
                    <a:lnTo>
                      <a:pt x="760" y="328"/>
                    </a:lnTo>
                    <a:lnTo>
                      <a:pt x="776" y="320"/>
                    </a:lnTo>
                    <a:lnTo>
                      <a:pt x="784" y="320"/>
                    </a:lnTo>
                    <a:lnTo>
                      <a:pt x="784" y="304"/>
                    </a:lnTo>
                    <a:lnTo>
                      <a:pt x="800" y="304"/>
                    </a:lnTo>
                    <a:lnTo>
                      <a:pt x="808" y="296"/>
                    </a:lnTo>
                    <a:lnTo>
                      <a:pt x="816" y="288"/>
                    </a:lnTo>
                    <a:lnTo>
                      <a:pt x="832" y="288"/>
                    </a:lnTo>
                    <a:lnTo>
                      <a:pt x="840" y="272"/>
                    </a:lnTo>
                    <a:lnTo>
                      <a:pt x="848" y="272"/>
                    </a:lnTo>
                    <a:lnTo>
                      <a:pt x="848" y="264"/>
                    </a:lnTo>
                    <a:lnTo>
                      <a:pt x="848" y="248"/>
                    </a:lnTo>
                    <a:lnTo>
                      <a:pt x="864" y="240"/>
                    </a:lnTo>
                    <a:lnTo>
                      <a:pt x="864" y="232"/>
                    </a:lnTo>
                    <a:lnTo>
                      <a:pt x="864" y="216"/>
                    </a:lnTo>
                    <a:lnTo>
                      <a:pt x="872" y="208"/>
                    </a:lnTo>
                    <a:lnTo>
                      <a:pt x="872" y="200"/>
                    </a:lnTo>
                    <a:lnTo>
                      <a:pt x="872" y="184"/>
                    </a:lnTo>
                    <a:lnTo>
                      <a:pt x="888" y="176"/>
                    </a:lnTo>
                    <a:lnTo>
                      <a:pt x="888" y="160"/>
                    </a:lnTo>
                    <a:lnTo>
                      <a:pt x="888" y="152"/>
                    </a:lnTo>
                    <a:lnTo>
                      <a:pt x="888" y="144"/>
                    </a:lnTo>
                    <a:lnTo>
                      <a:pt x="888" y="128"/>
                    </a:lnTo>
                    <a:lnTo>
                      <a:pt x="888" y="120"/>
                    </a:lnTo>
                    <a:lnTo>
                      <a:pt x="888" y="104"/>
                    </a:lnTo>
                    <a:lnTo>
                      <a:pt x="888" y="96"/>
                    </a:lnTo>
                    <a:lnTo>
                      <a:pt x="888" y="88"/>
                    </a:lnTo>
                    <a:lnTo>
                      <a:pt x="888" y="72"/>
                    </a:lnTo>
                    <a:lnTo>
                      <a:pt x="888" y="64"/>
                    </a:lnTo>
                    <a:lnTo>
                      <a:pt x="872" y="56"/>
                    </a:lnTo>
                    <a:lnTo>
                      <a:pt x="872" y="40"/>
                    </a:lnTo>
                    <a:lnTo>
                      <a:pt x="864" y="40"/>
                    </a:lnTo>
                    <a:lnTo>
                      <a:pt x="864" y="32"/>
                    </a:lnTo>
                    <a:lnTo>
                      <a:pt x="848" y="32"/>
                    </a:lnTo>
                    <a:lnTo>
                      <a:pt x="840" y="32"/>
                    </a:lnTo>
                    <a:lnTo>
                      <a:pt x="840" y="16"/>
                    </a:lnTo>
                    <a:lnTo>
                      <a:pt x="832" y="16"/>
                    </a:lnTo>
                    <a:lnTo>
                      <a:pt x="816" y="16"/>
                    </a:lnTo>
                    <a:lnTo>
                      <a:pt x="808" y="16"/>
                    </a:lnTo>
                    <a:lnTo>
                      <a:pt x="808" y="8"/>
                    </a:lnTo>
                    <a:lnTo>
                      <a:pt x="800" y="8"/>
                    </a:lnTo>
                    <a:lnTo>
                      <a:pt x="784" y="8"/>
                    </a:lnTo>
                    <a:lnTo>
                      <a:pt x="776" y="8"/>
                    </a:lnTo>
                    <a:lnTo>
                      <a:pt x="760" y="8"/>
                    </a:lnTo>
                    <a:lnTo>
                      <a:pt x="752" y="8"/>
                    </a:lnTo>
                    <a:lnTo>
                      <a:pt x="752" y="0"/>
                    </a:lnTo>
                    <a:lnTo>
                      <a:pt x="744" y="0"/>
                    </a:lnTo>
                    <a:lnTo>
                      <a:pt x="728" y="0"/>
                    </a:lnTo>
                    <a:lnTo>
                      <a:pt x="720" y="8"/>
                    </a:lnTo>
                    <a:lnTo>
                      <a:pt x="720" y="16"/>
                    </a:lnTo>
                    <a:lnTo>
                      <a:pt x="720" y="32"/>
                    </a:lnTo>
                    <a:lnTo>
                      <a:pt x="696" y="72"/>
                    </a:lnTo>
                    <a:lnTo>
                      <a:pt x="688" y="88"/>
                    </a:lnTo>
                    <a:lnTo>
                      <a:pt x="688" y="96"/>
                    </a:lnTo>
                    <a:lnTo>
                      <a:pt x="672" y="104"/>
                    </a:lnTo>
                    <a:lnTo>
                      <a:pt x="664" y="104"/>
                    </a:lnTo>
                    <a:lnTo>
                      <a:pt x="664" y="120"/>
                    </a:lnTo>
                    <a:lnTo>
                      <a:pt x="656" y="120"/>
                    </a:lnTo>
                    <a:lnTo>
                      <a:pt x="656" y="128"/>
                    </a:lnTo>
                    <a:lnTo>
                      <a:pt x="640" y="128"/>
                    </a:lnTo>
                    <a:lnTo>
                      <a:pt x="632" y="128"/>
                    </a:lnTo>
                    <a:lnTo>
                      <a:pt x="616" y="128"/>
                    </a:lnTo>
                    <a:lnTo>
                      <a:pt x="608" y="128"/>
                    </a:lnTo>
                    <a:lnTo>
                      <a:pt x="600" y="128"/>
                    </a:lnTo>
                    <a:lnTo>
                      <a:pt x="584" y="128"/>
                    </a:lnTo>
                    <a:lnTo>
                      <a:pt x="576" y="128"/>
                    </a:lnTo>
                    <a:lnTo>
                      <a:pt x="568" y="128"/>
                    </a:lnTo>
                    <a:lnTo>
                      <a:pt x="568" y="144"/>
                    </a:lnTo>
                    <a:lnTo>
                      <a:pt x="552" y="144"/>
                    </a:lnTo>
                    <a:lnTo>
                      <a:pt x="552" y="152"/>
                    </a:lnTo>
                    <a:lnTo>
                      <a:pt x="544" y="152"/>
                    </a:lnTo>
                    <a:lnTo>
                      <a:pt x="544" y="160"/>
                    </a:lnTo>
                    <a:lnTo>
                      <a:pt x="528" y="160"/>
                    </a:lnTo>
                    <a:lnTo>
                      <a:pt x="528" y="176"/>
                    </a:lnTo>
                    <a:lnTo>
                      <a:pt x="528" y="184"/>
                    </a:lnTo>
                    <a:lnTo>
                      <a:pt x="528" y="200"/>
                    </a:lnTo>
                    <a:lnTo>
                      <a:pt x="520" y="200"/>
                    </a:lnTo>
                    <a:lnTo>
                      <a:pt x="512" y="200"/>
                    </a:lnTo>
                    <a:lnTo>
                      <a:pt x="496" y="208"/>
                    </a:lnTo>
                    <a:lnTo>
                      <a:pt x="488" y="208"/>
                    </a:lnTo>
                    <a:lnTo>
                      <a:pt x="480" y="208"/>
                    </a:lnTo>
                    <a:lnTo>
                      <a:pt x="464" y="208"/>
                    </a:lnTo>
                    <a:lnTo>
                      <a:pt x="456" y="208"/>
                    </a:lnTo>
                    <a:lnTo>
                      <a:pt x="440" y="208"/>
                    </a:lnTo>
                    <a:lnTo>
                      <a:pt x="432" y="208"/>
                    </a:lnTo>
                    <a:lnTo>
                      <a:pt x="424" y="208"/>
                    </a:lnTo>
                    <a:lnTo>
                      <a:pt x="424" y="200"/>
                    </a:lnTo>
                    <a:lnTo>
                      <a:pt x="408" y="200"/>
                    </a:lnTo>
                    <a:lnTo>
                      <a:pt x="400" y="200"/>
                    </a:lnTo>
                    <a:lnTo>
                      <a:pt x="400" y="184"/>
                    </a:lnTo>
                    <a:lnTo>
                      <a:pt x="384" y="184"/>
                    </a:lnTo>
                    <a:lnTo>
                      <a:pt x="376" y="184"/>
                    </a:lnTo>
                    <a:lnTo>
                      <a:pt x="368" y="184"/>
                    </a:lnTo>
                    <a:lnTo>
                      <a:pt x="368" y="176"/>
                    </a:lnTo>
                    <a:lnTo>
                      <a:pt x="352" y="176"/>
                    </a:lnTo>
                    <a:lnTo>
                      <a:pt x="344" y="176"/>
                    </a:lnTo>
                    <a:lnTo>
                      <a:pt x="336" y="176"/>
                    </a:lnTo>
                    <a:lnTo>
                      <a:pt x="320" y="176"/>
                    </a:lnTo>
                    <a:lnTo>
                      <a:pt x="312" y="176"/>
                    </a:lnTo>
                    <a:lnTo>
                      <a:pt x="296" y="176"/>
                    </a:lnTo>
                    <a:lnTo>
                      <a:pt x="288" y="176"/>
                    </a:lnTo>
                    <a:lnTo>
                      <a:pt x="288" y="160"/>
                    </a:lnTo>
                  </a:path>
                </a:pathLst>
              </a:custGeom>
              <a:solidFill>
                <a:srgbClr val="00AA5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72" name="Freeform 8"/>
              <p:cNvSpPr>
                <a:spLocks/>
              </p:cNvSpPr>
              <p:nvPr/>
            </p:nvSpPr>
            <p:spPr bwMode="auto">
              <a:xfrm>
                <a:off x="5109" y="2937"/>
                <a:ext cx="301" cy="603"/>
              </a:xfrm>
              <a:custGeom>
                <a:avLst/>
                <a:gdLst>
                  <a:gd name="T0" fmla="*/ 0 w 873"/>
                  <a:gd name="T1" fmla="*/ 0 h 2001"/>
                  <a:gd name="T2" fmla="*/ 0 w 873"/>
                  <a:gd name="T3" fmla="*/ 0 h 2001"/>
                  <a:gd name="T4" fmla="*/ 0 w 873"/>
                  <a:gd name="T5" fmla="*/ 0 h 2001"/>
                  <a:gd name="T6" fmla="*/ 0 w 873"/>
                  <a:gd name="T7" fmla="*/ 0 h 2001"/>
                  <a:gd name="T8" fmla="*/ 0 w 873"/>
                  <a:gd name="T9" fmla="*/ 0 h 2001"/>
                  <a:gd name="T10" fmla="*/ 0 w 873"/>
                  <a:gd name="T11" fmla="*/ 0 h 2001"/>
                  <a:gd name="T12" fmla="*/ 0 w 873"/>
                  <a:gd name="T13" fmla="*/ 0 h 2001"/>
                  <a:gd name="T14" fmla="*/ 0 w 873"/>
                  <a:gd name="T15" fmla="*/ 0 h 2001"/>
                  <a:gd name="T16" fmla="*/ 1 w 873"/>
                  <a:gd name="T17" fmla="*/ 0 h 2001"/>
                  <a:gd name="T18" fmla="*/ 1 w 873"/>
                  <a:gd name="T19" fmla="*/ 0 h 2001"/>
                  <a:gd name="T20" fmla="*/ 0 w 873"/>
                  <a:gd name="T21" fmla="*/ 0 h 2001"/>
                  <a:gd name="T22" fmla="*/ 0 w 873"/>
                  <a:gd name="T23" fmla="*/ 0 h 2001"/>
                  <a:gd name="T24" fmla="*/ 0 w 873"/>
                  <a:gd name="T25" fmla="*/ 1 h 2001"/>
                  <a:gd name="T26" fmla="*/ 0 w 873"/>
                  <a:gd name="T27" fmla="*/ 1 h 2001"/>
                  <a:gd name="T28" fmla="*/ 0 w 873"/>
                  <a:gd name="T29" fmla="*/ 1 h 2001"/>
                  <a:gd name="T30" fmla="*/ 0 w 873"/>
                  <a:gd name="T31" fmla="*/ 1 h 2001"/>
                  <a:gd name="T32" fmla="*/ 0 w 873"/>
                  <a:gd name="T33" fmla="*/ 1 h 2001"/>
                  <a:gd name="T34" fmla="*/ 1 w 873"/>
                  <a:gd name="T35" fmla="*/ 1 h 2001"/>
                  <a:gd name="T36" fmla="*/ 1 w 873"/>
                  <a:gd name="T37" fmla="*/ 1 h 2001"/>
                  <a:gd name="T38" fmla="*/ 1 w 873"/>
                  <a:gd name="T39" fmla="*/ 1 h 2001"/>
                  <a:gd name="T40" fmla="*/ 1 w 873"/>
                  <a:gd name="T41" fmla="*/ 1 h 2001"/>
                  <a:gd name="T42" fmla="*/ 1 w 873"/>
                  <a:gd name="T43" fmla="*/ 1 h 2001"/>
                  <a:gd name="T44" fmla="*/ 1 w 873"/>
                  <a:gd name="T45" fmla="*/ 1 h 2001"/>
                  <a:gd name="T46" fmla="*/ 1 w 873"/>
                  <a:gd name="T47" fmla="*/ 1 h 2001"/>
                  <a:gd name="T48" fmla="*/ 1 w 873"/>
                  <a:gd name="T49" fmla="*/ 1 h 2001"/>
                  <a:gd name="T50" fmla="*/ 0 w 873"/>
                  <a:gd name="T51" fmla="*/ 1 h 2001"/>
                  <a:gd name="T52" fmla="*/ 0 w 873"/>
                  <a:gd name="T53" fmla="*/ 1 h 2001"/>
                  <a:gd name="T54" fmla="*/ 0 w 873"/>
                  <a:gd name="T55" fmla="*/ 1 h 2001"/>
                  <a:gd name="T56" fmla="*/ 0 w 873"/>
                  <a:gd name="T57" fmla="*/ 1 h 2001"/>
                  <a:gd name="T58" fmla="*/ 0 w 873"/>
                  <a:gd name="T59" fmla="*/ 1 h 2001"/>
                  <a:gd name="T60" fmla="*/ 0 w 873"/>
                  <a:gd name="T61" fmla="*/ 1 h 2001"/>
                  <a:gd name="T62" fmla="*/ 0 w 873"/>
                  <a:gd name="T63" fmla="*/ 1 h 2001"/>
                  <a:gd name="T64" fmla="*/ 0 w 873"/>
                  <a:gd name="T65" fmla="*/ 1 h 2001"/>
                  <a:gd name="T66" fmla="*/ 0 w 873"/>
                  <a:gd name="T67" fmla="*/ 1 h 2001"/>
                  <a:gd name="T68" fmla="*/ 0 w 873"/>
                  <a:gd name="T69" fmla="*/ 1 h 2001"/>
                  <a:gd name="T70" fmla="*/ 0 w 873"/>
                  <a:gd name="T71" fmla="*/ 2 h 2001"/>
                  <a:gd name="T72" fmla="*/ 0 w 873"/>
                  <a:gd name="T73" fmla="*/ 2 h 2001"/>
                  <a:gd name="T74" fmla="*/ 0 w 873"/>
                  <a:gd name="T75" fmla="*/ 2 h 2001"/>
                  <a:gd name="T76" fmla="*/ 1 w 873"/>
                  <a:gd name="T77" fmla="*/ 2 h 2001"/>
                  <a:gd name="T78" fmla="*/ 1 w 873"/>
                  <a:gd name="T79" fmla="*/ 2 h 2001"/>
                  <a:gd name="T80" fmla="*/ 1 w 873"/>
                  <a:gd name="T81" fmla="*/ 1 h 2001"/>
                  <a:gd name="T82" fmla="*/ 1 w 873"/>
                  <a:gd name="T83" fmla="*/ 1 h 2001"/>
                  <a:gd name="T84" fmla="*/ 1 w 873"/>
                  <a:gd name="T85" fmla="*/ 1 h 2001"/>
                  <a:gd name="T86" fmla="*/ 1 w 873"/>
                  <a:gd name="T87" fmla="*/ 1 h 2001"/>
                  <a:gd name="T88" fmla="*/ 1 w 873"/>
                  <a:gd name="T89" fmla="*/ 1 h 2001"/>
                  <a:gd name="T90" fmla="*/ 1 w 873"/>
                  <a:gd name="T91" fmla="*/ 1 h 2001"/>
                  <a:gd name="T92" fmla="*/ 1 w 873"/>
                  <a:gd name="T93" fmla="*/ 1 h 2001"/>
                  <a:gd name="T94" fmla="*/ 1 w 873"/>
                  <a:gd name="T95" fmla="*/ 1 h 2001"/>
                  <a:gd name="T96" fmla="*/ 1 w 873"/>
                  <a:gd name="T97" fmla="*/ 1 h 2001"/>
                  <a:gd name="T98" fmla="*/ 1 w 873"/>
                  <a:gd name="T99" fmla="*/ 1 h 2001"/>
                  <a:gd name="T100" fmla="*/ 1 w 873"/>
                  <a:gd name="T101" fmla="*/ 1 h 2001"/>
                  <a:gd name="T102" fmla="*/ 1 w 873"/>
                  <a:gd name="T103" fmla="*/ 1 h 2001"/>
                  <a:gd name="T104" fmla="*/ 1 w 873"/>
                  <a:gd name="T105" fmla="*/ 1 h 2001"/>
                  <a:gd name="T106" fmla="*/ 1 w 873"/>
                  <a:gd name="T107" fmla="*/ 0 h 2001"/>
                  <a:gd name="T108" fmla="*/ 1 w 873"/>
                  <a:gd name="T109" fmla="*/ 0 h 2001"/>
                  <a:gd name="T110" fmla="*/ 1 w 873"/>
                  <a:gd name="T111" fmla="*/ 0 h 2001"/>
                  <a:gd name="T112" fmla="*/ 1 w 873"/>
                  <a:gd name="T113" fmla="*/ 0 h 2001"/>
                  <a:gd name="T114" fmla="*/ 1 w 873"/>
                  <a:gd name="T115" fmla="*/ 0 h 2001"/>
                  <a:gd name="T116" fmla="*/ 1 w 873"/>
                  <a:gd name="T117" fmla="*/ 0 h 200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73"/>
                  <a:gd name="T178" fmla="*/ 0 h 2001"/>
                  <a:gd name="T179" fmla="*/ 873 w 873"/>
                  <a:gd name="T180" fmla="*/ 2001 h 200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73" h="2001">
                    <a:moveTo>
                      <a:pt x="288" y="0"/>
                    </a:moveTo>
                    <a:lnTo>
                      <a:pt x="272" y="0"/>
                    </a:lnTo>
                    <a:lnTo>
                      <a:pt x="264" y="0"/>
                    </a:lnTo>
                    <a:lnTo>
                      <a:pt x="264" y="16"/>
                    </a:lnTo>
                    <a:lnTo>
                      <a:pt x="256" y="16"/>
                    </a:lnTo>
                    <a:lnTo>
                      <a:pt x="240" y="16"/>
                    </a:lnTo>
                    <a:lnTo>
                      <a:pt x="232" y="16"/>
                    </a:lnTo>
                    <a:lnTo>
                      <a:pt x="232" y="24"/>
                    </a:lnTo>
                    <a:lnTo>
                      <a:pt x="224" y="24"/>
                    </a:lnTo>
                    <a:lnTo>
                      <a:pt x="208" y="24"/>
                    </a:lnTo>
                    <a:lnTo>
                      <a:pt x="200" y="24"/>
                    </a:lnTo>
                    <a:lnTo>
                      <a:pt x="184" y="24"/>
                    </a:lnTo>
                    <a:lnTo>
                      <a:pt x="176" y="24"/>
                    </a:lnTo>
                    <a:lnTo>
                      <a:pt x="176" y="32"/>
                    </a:lnTo>
                    <a:lnTo>
                      <a:pt x="168" y="32"/>
                    </a:lnTo>
                    <a:lnTo>
                      <a:pt x="152" y="32"/>
                    </a:lnTo>
                    <a:lnTo>
                      <a:pt x="152" y="48"/>
                    </a:lnTo>
                    <a:lnTo>
                      <a:pt x="144" y="56"/>
                    </a:lnTo>
                    <a:lnTo>
                      <a:pt x="144" y="64"/>
                    </a:lnTo>
                    <a:lnTo>
                      <a:pt x="144" y="80"/>
                    </a:lnTo>
                    <a:lnTo>
                      <a:pt x="136" y="80"/>
                    </a:lnTo>
                    <a:lnTo>
                      <a:pt x="136" y="88"/>
                    </a:lnTo>
                    <a:lnTo>
                      <a:pt x="120" y="104"/>
                    </a:lnTo>
                    <a:lnTo>
                      <a:pt x="120" y="112"/>
                    </a:lnTo>
                    <a:lnTo>
                      <a:pt x="112" y="112"/>
                    </a:lnTo>
                    <a:lnTo>
                      <a:pt x="96" y="120"/>
                    </a:lnTo>
                    <a:lnTo>
                      <a:pt x="96" y="136"/>
                    </a:lnTo>
                    <a:lnTo>
                      <a:pt x="88" y="136"/>
                    </a:lnTo>
                    <a:lnTo>
                      <a:pt x="88" y="144"/>
                    </a:lnTo>
                    <a:lnTo>
                      <a:pt x="80" y="152"/>
                    </a:lnTo>
                    <a:lnTo>
                      <a:pt x="80" y="168"/>
                    </a:lnTo>
                    <a:lnTo>
                      <a:pt x="64" y="168"/>
                    </a:lnTo>
                    <a:lnTo>
                      <a:pt x="64" y="176"/>
                    </a:lnTo>
                    <a:lnTo>
                      <a:pt x="64" y="192"/>
                    </a:lnTo>
                    <a:lnTo>
                      <a:pt x="56" y="200"/>
                    </a:lnTo>
                    <a:lnTo>
                      <a:pt x="56" y="208"/>
                    </a:lnTo>
                    <a:lnTo>
                      <a:pt x="40" y="224"/>
                    </a:lnTo>
                    <a:lnTo>
                      <a:pt x="40" y="232"/>
                    </a:lnTo>
                    <a:lnTo>
                      <a:pt x="40" y="248"/>
                    </a:lnTo>
                    <a:lnTo>
                      <a:pt x="32" y="248"/>
                    </a:lnTo>
                    <a:lnTo>
                      <a:pt x="32" y="256"/>
                    </a:lnTo>
                    <a:lnTo>
                      <a:pt x="32" y="264"/>
                    </a:lnTo>
                    <a:lnTo>
                      <a:pt x="32" y="280"/>
                    </a:lnTo>
                    <a:lnTo>
                      <a:pt x="24" y="280"/>
                    </a:lnTo>
                    <a:lnTo>
                      <a:pt x="24" y="288"/>
                    </a:lnTo>
                    <a:lnTo>
                      <a:pt x="24" y="296"/>
                    </a:lnTo>
                    <a:lnTo>
                      <a:pt x="24" y="312"/>
                    </a:lnTo>
                    <a:lnTo>
                      <a:pt x="8" y="320"/>
                    </a:lnTo>
                    <a:lnTo>
                      <a:pt x="8" y="336"/>
                    </a:lnTo>
                    <a:lnTo>
                      <a:pt x="8" y="344"/>
                    </a:lnTo>
                    <a:lnTo>
                      <a:pt x="8" y="352"/>
                    </a:lnTo>
                    <a:lnTo>
                      <a:pt x="0" y="368"/>
                    </a:lnTo>
                    <a:lnTo>
                      <a:pt x="0" y="376"/>
                    </a:lnTo>
                    <a:lnTo>
                      <a:pt x="0" y="392"/>
                    </a:lnTo>
                    <a:lnTo>
                      <a:pt x="8" y="392"/>
                    </a:lnTo>
                    <a:lnTo>
                      <a:pt x="8" y="400"/>
                    </a:lnTo>
                    <a:lnTo>
                      <a:pt x="24" y="400"/>
                    </a:lnTo>
                    <a:lnTo>
                      <a:pt x="24" y="408"/>
                    </a:lnTo>
                    <a:lnTo>
                      <a:pt x="32" y="408"/>
                    </a:lnTo>
                    <a:lnTo>
                      <a:pt x="40" y="408"/>
                    </a:lnTo>
                    <a:lnTo>
                      <a:pt x="40" y="424"/>
                    </a:lnTo>
                    <a:lnTo>
                      <a:pt x="56" y="424"/>
                    </a:lnTo>
                    <a:lnTo>
                      <a:pt x="64" y="424"/>
                    </a:lnTo>
                    <a:lnTo>
                      <a:pt x="64" y="432"/>
                    </a:lnTo>
                    <a:lnTo>
                      <a:pt x="80" y="432"/>
                    </a:lnTo>
                    <a:lnTo>
                      <a:pt x="88" y="432"/>
                    </a:lnTo>
                    <a:lnTo>
                      <a:pt x="88" y="440"/>
                    </a:lnTo>
                    <a:lnTo>
                      <a:pt x="96" y="440"/>
                    </a:lnTo>
                    <a:lnTo>
                      <a:pt x="112" y="440"/>
                    </a:lnTo>
                    <a:lnTo>
                      <a:pt x="112" y="432"/>
                    </a:lnTo>
                    <a:lnTo>
                      <a:pt x="120" y="432"/>
                    </a:lnTo>
                    <a:lnTo>
                      <a:pt x="120" y="424"/>
                    </a:lnTo>
                    <a:lnTo>
                      <a:pt x="136" y="424"/>
                    </a:lnTo>
                    <a:lnTo>
                      <a:pt x="136" y="408"/>
                    </a:lnTo>
                    <a:lnTo>
                      <a:pt x="144" y="400"/>
                    </a:lnTo>
                    <a:lnTo>
                      <a:pt x="152" y="392"/>
                    </a:lnTo>
                    <a:lnTo>
                      <a:pt x="152" y="376"/>
                    </a:lnTo>
                    <a:lnTo>
                      <a:pt x="168" y="376"/>
                    </a:lnTo>
                    <a:lnTo>
                      <a:pt x="168" y="368"/>
                    </a:lnTo>
                    <a:lnTo>
                      <a:pt x="176" y="352"/>
                    </a:lnTo>
                    <a:lnTo>
                      <a:pt x="176" y="344"/>
                    </a:lnTo>
                    <a:lnTo>
                      <a:pt x="184" y="336"/>
                    </a:lnTo>
                    <a:lnTo>
                      <a:pt x="184" y="320"/>
                    </a:lnTo>
                    <a:lnTo>
                      <a:pt x="200" y="312"/>
                    </a:lnTo>
                    <a:lnTo>
                      <a:pt x="200" y="296"/>
                    </a:lnTo>
                    <a:lnTo>
                      <a:pt x="208" y="288"/>
                    </a:lnTo>
                    <a:lnTo>
                      <a:pt x="208" y="280"/>
                    </a:lnTo>
                    <a:lnTo>
                      <a:pt x="208" y="264"/>
                    </a:lnTo>
                    <a:lnTo>
                      <a:pt x="224" y="264"/>
                    </a:lnTo>
                    <a:lnTo>
                      <a:pt x="224" y="256"/>
                    </a:lnTo>
                    <a:lnTo>
                      <a:pt x="224" y="248"/>
                    </a:lnTo>
                    <a:lnTo>
                      <a:pt x="232" y="248"/>
                    </a:lnTo>
                    <a:lnTo>
                      <a:pt x="232" y="232"/>
                    </a:lnTo>
                    <a:lnTo>
                      <a:pt x="240" y="232"/>
                    </a:lnTo>
                    <a:lnTo>
                      <a:pt x="240" y="224"/>
                    </a:lnTo>
                    <a:lnTo>
                      <a:pt x="256" y="224"/>
                    </a:lnTo>
                    <a:lnTo>
                      <a:pt x="264" y="224"/>
                    </a:lnTo>
                    <a:lnTo>
                      <a:pt x="264" y="208"/>
                    </a:lnTo>
                    <a:lnTo>
                      <a:pt x="272" y="208"/>
                    </a:lnTo>
                    <a:lnTo>
                      <a:pt x="288" y="208"/>
                    </a:lnTo>
                    <a:lnTo>
                      <a:pt x="296" y="208"/>
                    </a:lnTo>
                    <a:lnTo>
                      <a:pt x="296" y="200"/>
                    </a:lnTo>
                    <a:lnTo>
                      <a:pt x="312" y="200"/>
                    </a:lnTo>
                    <a:lnTo>
                      <a:pt x="320" y="200"/>
                    </a:lnTo>
                    <a:lnTo>
                      <a:pt x="320" y="208"/>
                    </a:lnTo>
                    <a:lnTo>
                      <a:pt x="328" y="208"/>
                    </a:lnTo>
                    <a:lnTo>
                      <a:pt x="344" y="224"/>
                    </a:lnTo>
                    <a:lnTo>
                      <a:pt x="352" y="224"/>
                    </a:lnTo>
                    <a:lnTo>
                      <a:pt x="352" y="232"/>
                    </a:lnTo>
                    <a:lnTo>
                      <a:pt x="368" y="232"/>
                    </a:lnTo>
                    <a:lnTo>
                      <a:pt x="368" y="248"/>
                    </a:lnTo>
                    <a:lnTo>
                      <a:pt x="376" y="256"/>
                    </a:lnTo>
                    <a:lnTo>
                      <a:pt x="376" y="264"/>
                    </a:lnTo>
                    <a:lnTo>
                      <a:pt x="384" y="264"/>
                    </a:lnTo>
                    <a:lnTo>
                      <a:pt x="384" y="280"/>
                    </a:lnTo>
                    <a:lnTo>
                      <a:pt x="384" y="288"/>
                    </a:lnTo>
                    <a:lnTo>
                      <a:pt x="400" y="288"/>
                    </a:lnTo>
                    <a:lnTo>
                      <a:pt x="400" y="296"/>
                    </a:lnTo>
                    <a:lnTo>
                      <a:pt x="400" y="312"/>
                    </a:lnTo>
                    <a:lnTo>
                      <a:pt x="400" y="320"/>
                    </a:lnTo>
                    <a:lnTo>
                      <a:pt x="408" y="336"/>
                    </a:lnTo>
                    <a:lnTo>
                      <a:pt x="408" y="344"/>
                    </a:lnTo>
                    <a:lnTo>
                      <a:pt x="408" y="352"/>
                    </a:lnTo>
                    <a:lnTo>
                      <a:pt x="408" y="368"/>
                    </a:lnTo>
                    <a:lnTo>
                      <a:pt x="400" y="376"/>
                    </a:lnTo>
                    <a:lnTo>
                      <a:pt x="400" y="392"/>
                    </a:lnTo>
                    <a:lnTo>
                      <a:pt x="384" y="392"/>
                    </a:lnTo>
                    <a:lnTo>
                      <a:pt x="376" y="400"/>
                    </a:lnTo>
                    <a:lnTo>
                      <a:pt x="368" y="400"/>
                    </a:lnTo>
                    <a:lnTo>
                      <a:pt x="352" y="408"/>
                    </a:lnTo>
                    <a:lnTo>
                      <a:pt x="344" y="424"/>
                    </a:lnTo>
                    <a:lnTo>
                      <a:pt x="328" y="432"/>
                    </a:lnTo>
                    <a:lnTo>
                      <a:pt x="320" y="432"/>
                    </a:lnTo>
                    <a:lnTo>
                      <a:pt x="320" y="440"/>
                    </a:lnTo>
                    <a:lnTo>
                      <a:pt x="312" y="440"/>
                    </a:lnTo>
                    <a:lnTo>
                      <a:pt x="312" y="456"/>
                    </a:lnTo>
                    <a:lnTo>
                      <a:pt x="296" y="456"/>
                    </a:lnTo>
                    <a:lnTo>
                      <a:pt x="296" y="464"/>
                    </a:lnTo>
                    <a:lnTo>
                      <a:pt x="288" y="464"/>
                    </a:lnTo>
                    <a:lnTo>
                      <a:pt x="288" y="480"/>
                    </a:lnTo>
                    <a:lnTo>
                      <a:pt x="272" y="480"/>
                    </a:lnTo>
                    <a:lnTo>
                      <a:pt x="272" y="488"/>
                    </a:lnTo>
                    <a:lnTo>
                      <a:pt x="264" y="488"/>
                    </a:lnTo>
                    <a:lnTo>
                      <a:pt x="264" y="496"/>
                    </a:lnTo>
                    <a:lnTo>
                      <a:pt x="256" y="496"/>
                    </a:lnTo>
                    <a:lnTo>
                      <a:pt x="240" y="512"/>
                    </a:lnTo>
                    <a:lnTo>
                      <a:pt x="232" y="512"/>
                    </a:lnTo>
                    <a:lnTo>
                      <a:pt x="232" y="520"/>
                    </a:lnTo>
                    <a:lnTo>
                      <a:pt x="224" y="520"/>
                    </a:lnTo>
                    <a:lnTo>
                      <a:pt x="208" y="536"/>
                    </a:lnTo>
                    <a:lnTo>
                      <a:pt x="200" y="536"/>
                    </a:lnTo>
                    <a:lnTo>
                      <a:pt x="184" y="536"/>
                    </a:lnTo>
                    <a:lnTo>
                      <a:pt x="184" y="544"/>
                    </a:lnTo>
                    <a:lnTo>
                      <a:pt x="176" y="544"/>
                    </a:lnTo>
                    <a:lnTo>
                      <a:pt x="168" y="544"/>
                    </a:lnTo>
                    <a:lnTo>
                      <a:pt x="152" y="544"/>
                    </a:lnTo>
                    <a:lnTo>
                      <a:pt x="144" y="544"/>
                    </a:lnTo>
                    <a:lnTo>
                      <a:pt x="144" y="552"/>
                    </a:lnTo>
                    <a:lnTo>
                      <a:pt x="136" y="552"/>
                    </a:lnTo>
                    <a:lnTo>
                      <a:pt x="120" y="552"/>
                    </a:lnTo>
                    <a:lnTo>
                      <a:pt x="112" y="552"/>
                    </a:lnTo>
                    <a:lnTo>
                      <a:pt x="112" y="568"/>
                    </a:lnTo>
                    <a:lnTo>
                      <a:pt x="96" y="568"/>
                    </a:lnTo>
                    <a:lnTo>
                      <a:pt x="88" y="568"/>
                    </a:lnTo>
                    <a:lnTo>
                      <a:pt x="80" y="568"/>
                    </a:lnTo>
                    <a:lnTo>
                      <a:pt x="64" y="576"/>
                    </a:lnTo>
                    <a:lnTo>
                      <a:pt x="56" y="576"/>
                    </a:lnTo>
                    <a:lnTo>
                      <a:pt x="40" y="584"/>
                    </a:lnTo>
                    <a:lnTo>
                      <a:pt x="32" y="584"/>
                    </a:lnTo>
                    <a:lnTo>
                      <a:pt x="32" y="600"/>
                    </a:lnTo>
                    <a:lnTo>
                      <a:pt x="24" y="608"/>
                    </a:lnTo>
                    <a:lnTo>
                      <a:pt x="8" y="624"/>
                    </a:lnTo>
                    <a:lnTo>
                      <a:pt x="8" y="632"/>
                    </a:lnTo>
                    <a:lnTo>
                      <a:pt x="8" y="640"/>
                    </a:lnTo>
                    <a:lnTo>
                      <a:pt x="24" y="656"/>
                    </a:lnTo>
                    <a:lnTo>
                      <a:pt x="24" y="664"/>
                    </a:lnTo>
                    <a:lnTo>
                      <a:pt x="24" y="672"/>
                    </a:lnTo>
                    <a:lnTo>
                      <a:pt x="24" y="688"/>
                    </a:lnTo>
                    <a:lnTo>
                      <a:pt x="32" y="696"/>
                    </a:lnTo>
                    <a:lnTo>
                      <a:pt x="32" y="712"/>
                    </a:lnTo>
                    <a:lnTo>
                      <a:pt x="32" y="720"/>
                    </a:lnTo>
                    <a:lnTo>
                      <a:pt x="40" y="728"/>
                    </a:lnTo>
                    <a:lnTo>
                      <a:pt x="40" y="744"/>
                    </a:lnTo>
                    <a:lnTo>
                      <a:pt x="56" y="744"/>
                    </a:lnTo>
                    <a:lnTo>
                      <a:pt x="64" y="744"/>
                    </a:lnTo>
                    <a:lnTo>
                      <a:pt x="64" y="752"/>
                    </a:lnTo>
                    <a:lnTo>
                      <a:pt x="80" y="752"/>
                    </a:lnTo>
                    <a:lnTo>
                      <a:pt x="88" y="752"/>
                    </a:lnTo>
                    <a:lnTo>
                      <a:pt x="96" y="752"/>
                    </a:lnTo>
                    <a:lnTo>
                      <a:pt x="112" y="752"/>
                    </a:lnTo>
                    <a:lnTo>
                      <a:pt x="120" y="752"/>
                    </a:lnTo>
                    <a:lnTo>
                      <a:pt x="136" y="752"/>
                    </a:lnTo>
                    <a:lnTo>
                      <a:pt x="144" y="752"/>
                    </a:lnTo>
                    <a:lnTo>
                      <a:pt x="184" y="752"/>
                    </a:lnTo>
                    <a:lnTo>
                      <a:pt x="200" y="768"/>
                    </a:lnTo>
                    <a:lnTo>
                      <a:pt x="208" y="768"/>
                    </a:lnTo>
                    <a:lnTo>
                      <a:pt x="224" y="768"/>
                    </a:lnTo>
                    <a:lnTo>
                      <a:pt x="232" y="768"/>
                    </a:lnTo>
                    <a:lnTo>
                      <a:pt x="240" y="768"/>
                    </a:lnTo>
                    <a:lnTo>
                      <a:pt x="240" y="752"/>
                    </a:lnTo>
                    <a:lnTo>
                      <a:pt x="256" y="752"/>
                    </a:lnTo>
                    <a:lnTo>
                      <a:pt x="264" y="752"/>
                    </a:lnTo>
                    <a:lnTo>
                      <a:pt x="272" y="752"/>
                    </a:lnTo>
                    <a:lnTo>
                      <a:pt x="288" y="752"/>
                    </a:lnTo>
                    <a:lnTo>
                      <a:pt x="296" y="752"/>
                    </a:lnTo>
                    <a:lnTo>
                      <a:pt x="312" y="752"/>
                    </a:lnTo>
                    <a:lnTo>
                      <a:pt x="312" y="744"/>
                    </a:lnTo>
                    <a:lnTo>
                      <a:pt x="320" y="744"/>
                    </a:lnTo>
                    <a:lnTo>
                      <a:pt x="320" y="728"/>
                    </a:lnTo>
                    <a:lnTo>
                      <a:pt x="328" y="728"/>
                    </a:lnTo>
                    <a:lnTo>
                      <a:pt x="344" y="728"/>
                    </a:lnTo>
                    <a:lnTo>
                      <a:pt x="344" y="720"/>
                    </a:lnTo>
                    <a:lnTo>
                      <a:pt x="352" y="720"/>
                    </a:lnTo>
                    <a:lnTo>
                      <a:pt x="352" y="712"/>
                    </a:lnTo>
                    <a:lnTo>
                      <a:pt x="368" y="712"/>
                    </a:lnTo>
                    <a:lnTo>
                      <a:pt x="376" y="696"/>
                    </a:lnTo>
                    <a:lnTo>
                      <a:pt x="384" y="696"/>
                    </a:lnTo>
                    <a:lnTo>
                      <a:pt x="384" y="688"/>
                    </a:lnTo>
                    <a:lnTo>
                      <a:pt x="400" y="688"/>
                    </a:lnTo>
                    <a:lnTo>
                      <a:pt x="400" y="672"/>
                    </a:lnTo>
                    <a:lnTo>
                      <a:pt x="408" y="672"/>
                    </a:lnTo>
                    <a:lnTo>
                      <a:pt x="408" y="664"/>
                    </a:lnTo>
                    <a:lnTo>
                      <a:pt x="416" y="664"/>
                    </a:lnTo>
                    <a:lnTo>
                      <a:pt x="432" y="664"/>
                    </a:lnTo>
                    <a:lnTo>
                      <a:pt x="440" y="664"/>
                    </a:lnTo>
                    <a:lnTo>
                      <a:pt x="440" y="656"/>
                    </a:lnTo>
                    <a:lnTo>
                      <a:pt x="456" y="656"/>
                    </a:lnTo>
                    <a:lnTo>
                      <a:pt x="464" y="656"/>
                    </a:lnTo>
                    <a:lnTo>
                      <a:pt x="464" y="640"/>
                    </a:lnTo>
                    <a:lnTo>
                      <a:pt x="472" y="640"/>
                    </a:lnTo>
                    <a:lnTo>
                      <a:pt x="488" y="632"/>
                    </a:lnTo>
                    <a:lnTo>
                      <a:pt x="496" y="632"/>
                    </a:lnTo>
                    <a:lnTo>
                      <a:pt x="496" y="640"/>
                    </a:lnTo>
                    <a:lnTo>
                      <a:pt x="496" y="656"/>
                    </a:lnTo>
                    <a:lnTo>
                      <a:pt x="496" y="664"/>
                    </a:lnTo>
                    <a:lnTo>
                      <a:pt x="496" y="672"/>
                    </a:lnTo>
                    <a:lnTo>
                      <a:pt x="496" y="688"/>
                    </a:lnTo>
                    <a:lnTo>
                      <a:pt x="472" y="728"/>
                    </a:lnTo>
                    <a:lnTo>
                      <a:pt x="472" y="744"/>
                    </a:lnTo>
                    <a:lnTo>
                      <a:pt x="472" y="752"/>
                    </a:lnTo>
                    <a:lnTo>
                      <a:pt x="472" y="768"/>
                    </a:lnTo>
                    <a:lnTo>
                      <a:pt x="464" y="768"/>
                    </a:lnTo>
                    <a:lnTo>
                      <a:pt x="464" y="776"/>
                    </a:lnTo>
                    <a:lnTo>
                      <a:pt x="472" y="784"/>
                    </a:lnTo>
                    <a:lnTo>
                      <a:pt x="488" y="784"/>
                    </a:lnTo>
                    <a:lnTo>
                      <a:pt x="488" y="776"/>
                    </a:lnTo>
                    <a:lnTo>
                      <a:pt x="496" y="776"/>
                    </a:lnTo>
                    <a:lnTo>
                      <a:pt x="512" y="776"/>
                    </a:lnTo>
                    <a:lnTo>
                      <a:pt x="520" y="776"/>
                    </a:lnTo>
                    <a:lnTo>
                      <a:pt x="528" y="776"/>
                    </a:lnTo>
                    <a:lnTo>
                      <a:pt x="544" y="768"/>
                    </a:lnTo>
                    <a:lnTo>
                      <a:pt x="552" y="752"/>
                    </a:lnTo>
                    <a:lnTo>
                      <a:pt x="552" y="744"/>
                    </a:lnTo>
                    <a:lnTo>
                      <a:pt x="560" y="728"/>
                    </a:lnTo>
                    <a:lnTo>
                      <a:pt x="560" y="720"/>
                    </a:lnTo>
                    <a:lnTo>
                      <a:pt x="576" y="720"/>
                    </a:lnTo>
                    <a:lnTo>
                      <a:pt x="576" y="712"/>
                    </a:lnTo>
                    <a:lnTo>
                      <a:pt x="584" y="696"/>
                    </a:lnTo>
                    <a:lnTo>
                      <a:pt x="600" y="696"/>
                    </a:lnTo>
                    <a:lnTo>
                      <a:pt x="608" y="696"/>
                    </a:lnTo>
                    <a:lnTo>
                      <a:pt x="608" y="688"/>
                    </a:lnTo>
                    <a:lnTo>
                      <a:pt x="616" y="688"/>
                    </a:lnTo>
                    <a:lnTo>
                      <a:pt x="632" y="696"/>
                    </a:lnTo>
                    <a:lnTo>
                      <a:pt x="632" y="712"/>
                    </a:lnTo>
                    <a:lnTo>
                      <a:pt x="640" y="712"/>
                    </a:lnTo>
                    <a:lnTo>
                      <a:pt x="640" y="720"/>
                    </a:lnTo>
                    <a:lnTo>
                      <a:pt x="640" y="728"/>
                    </a:lnTo>
                    <a:lnTo>
                      <a:pt x="640" y="744"/>
                    </a:lnTo>
                    <a:lnTo>
                      <a:pt x="640" y="752"/>
                    </a:lnTo>
                    <a:lnTo>
                      <a:pt x="648" y="768"/>
                    </a:lnTo>
                    <a:lnTo>
                      <a:pt x="648" y="776"/>
                    </a:lnTo>
                    <a:lnTo>
                      <a:pt x="648" y="784"/>
                    </a:lnTo>
                    <a:lnTo>
                      <a:pt x="664" y="784"/>
                    </a:lnTo>
                    <a:lnTo>
                      <a:pt x="664" y="800"/>
                    </a:lnTo>
                    <a:lnTo>
                      <a:pt x="664" y="808"/>
                    </a:lnTo>
                    <a:lnTo>
                      <a:pt x="672" y="816"/>
                    </a:lnTo>
                    <a:lnTo>
                      <a:pt x="672" y="832"/>
                    </a:lnTo>
                    <a:lnTo>
                      <a:pt x="672" y="840"/>
                    </a:lnTo>
                    <a:lnTo>
                      <a:pt x="672" y="856"/>
                    </a:lnTo>
                    <a:lnTo>
                      <a:pt x="664" y="864"/>
                    </a:lnTo>
                    <a:lnTo>
                      <a:pt x="664" y="872"/>
                    </a:lnTo>
                    <a:lnTo>
                      <a:pt x="648" y="872"/>
                    </a:lnTo>
                    <a:lnTo>
                      <a:pt x="648" y="888"/>
                    </a:lnTo>
                    <a:lnTo>
                      <a:pt x="640" y="888"/>
                    </a:lnTo>
                    <a:lnTo>
                      <a:pt x="632" y="888"/>
                    </a:lnTo>
                    <a:lnTo>
                      <a:pt x="616" y="888"/>
                    </a:lnTo>
                    <a:lnTo>
                      <a:pt x="608" y="888"/>
                    </a:lnTo>
                    <a:lnTo>
                      <a:pt x="600" y="888"/>
                    </a:lnTo>
                    <a:lnTo>
                      <a:pt x="584" y="888"/>
                    </a:lnTo>
                    <a:lnTo>
                      <a:pt x="576" y="888"/>
                    </a:lnTo>
                    <a:lnTo>
                      <a:pt x="560" y="888"/>
                    </a:lnTo>
                    <a:lnTo>
                      <a:pt x="552" y="888"/>
                    </a:lnTo>
                    <a:lnTo>
                      <a:pt x="544" y="888"/>
                    </a:lnTo>
                    <a:lnTo>
                      <a:pt x="528" y="888"/>
                    </a:lnTo>
                    <a:lnTo>
                      <a:pt x="520" y="888"/>
                    </a:lnTo>
                    <a:lnTo>
                      <a:pt x="512" y="888"/>
                    </a:lnTo>
                    <a:lnTo>
                      <a:pt x="496" y="888"/>
                    </a:lnTo>
                    <a:lnTo>
                      <a:pt x="488" y="888"/>
                    </a:lnTo>
                    <a:lnTo>
                      <a:pt x="472" y="888"/>
                    </a:lnTo>
                    <a:lnTo>
                      <a:pt x="464" y="888"/>
                    </a:lnTo>
                    <a:lnTo>
                      <a:pt x="456" y="888"/>
                    </a:lnTo>
                    <a:lnTo>
                      <a:pt x="440" y="896"/>
                    </a:lnTo>
                    <a:lnTo>
                      <a:pt x="432" y="896"/>
                    </a:lnTo>
                    <a:lnTo>
                      <a:pt x="416" y="896"/>
                    </a:lnTo>
                    <a:lnTo>
                      <a:pt x="408" y="896"/>
                    </a:lnTo>
                    <a:lnTo>
                      <a:pt x="400" y="896"/>
                    </a:lnTo>
                    <a:lnTo>
                      <a:pt x="384" y="896"/>
                    </a:lnTo>
                    <a:lnTo>
                      <a:pt x="376" y="896"/>
                    </a:lnTo>
                    <a:lnTo>
                      <a:pt x="368" y="896"/>
                    </a:lnTo>
                    <a:lnTo>
                      <a:pt x="352" y="896"/>
                    </a:lnTo>
                    <a:lnTo>
                      <a:pt x="344" y="896"/>
                    </a:lnTo>
                    <a:lnTo>
                      <a:pt x="328" y="896"/>
                    </a:lnTo>
                    <a:lnTo>
                      <a:pt x="320" y="896"/>
                    </a:lnTo>
                    <a:lnTo>
                      <a:pt x="320" y="888"/>
                    </a:lnTo>
                    <a:lnTo>
                      <a:pt x="312" y="888"/>
                    </a:lnTo>
                    <a:lnTo>
                      <a:pt x="296" y="888"/>
                    </a:lnTo>
                    <a:lnTo>
                      <a:pt x="288" y="888"/>
                    </a:lnTo>
                    <a:lnTo>
                      <a:pt x="272" y="888"/>
                    </a:lnTo>
                    <a:lnTo>
                      <a:pt x="264" y="888"/>
                    </a:lnTo>
                    <a:lnTo>
                      <a:pt x="256" y="888"/>
                    </a:lnTo>
                    <a:lnTo>
                      <a:pt x="240" y="888"/>
                    </a:lnTo>
                    <a:lnTo>
                      <a:pt x="232" y="888"/>
                    </a:lnTo>
                    <a:lnTo>
                      <a:pt x="224" y="888"/>
                    </a:lnTo>
                    <a:lnTo>
                      <a:pt x="208" y="888"/>
                    </a:lnTo>
                    <a:lnTo>
                      <a:pt x="200" y="888"/>
                    </a:lnTo>
                    <a:lnTo>
                      <a:pt x="152" y="888"/>
                    </a:lnTo>
                    <a:lnTo>
                      <a:pt x="144" y="888"/>
                    </a:lnTo>
                    <a:lnTo>
                      <a:pt x="136" y="896"/>
                    </a:lnTo>
                    <a:lnTo>
                      <a:pt x="120" y="912"/>
                    </a:lnTo>
                    <a:lnTo>
                      <a:pt x="112" y="920"/>
                    </a:lnTo>
                    <a:lnTo>
                      <a:pt x="96" y="928"/>
                    </a:lnTo>
                    <a:lnTo>
                      <a:pt x="88" y="944"/>
                    </a:lnTo>
                    <a:lnTo>
                      <a:pt x="80" y="952"/>
                    </a:lnTo>
                    <a:lnTo>
                      <a:pt x="80" y="960"/>
                    </a:lnTo>
                    <a:lnTo>
                      <a:pt x="64" y="960"/>
                    </a:lnTo>
                    <a:lnTo>
                      <a:pt x="64" y="976"/>
                    </a:lnTo>
                    <a:lnTo>
                      <a:pt x="64" y="984"/>
                    </a:lnTo>
                    <a:lnTo>
                      <a:pt x="56" y="1000"/>
                    </a:lnTo>
                    <a:lnTo>
                      <a:pt x="56" y="1008"/>
                    </a:lnTo>
                    <a:lnTo>
                      <a:pt x="56" y="1016"/>
                    </a:lnTo>
                    <a:lnTo>
                      <a:pt x="40" y="1032"/>
                    </a:lnTo>
                    <a:lnTo>
                      <a:pt x="40" y="1040"/>
                    </a:lnTo>
                    <a:lnTo>
                      <a:pt x="40" y="1048"/>
                    </a:lnTo>
                    <a:lnTo>
                      <a:pt x="32" y="1048"/>
                    </a:lnTo>
                    <a:lnTo>
                      <a:pt x="32" y="1064"/>
                    </a:lnTo>
                    <a:lnTo>
                      <a:pt x="32" y="1072"/>
                    </a:lnTo>
                    <a:lnTo>
                      <a:pt x="24" y="1088"/>
                    </a:lnTo>
                    <a:lnTo>
                      <a:pt x="24" y="1096"/>
                    </a:lnTo>
                    <a:lnTo>
                      <a:pt x="8" y="1104"/>
                    </a:lnTo>
                    <a:lnTo>
                      <a:pt x="8" y="1120"/>
                    </a:lnTo>
                    <a:lnTo>
                      <a:pt x="8" y="1128"/>
                    </a:lnTo>
                    <a:lnTo>
                      <a:pt x="8" y="1144"/>
                    </a:lnTo>
                    <a:lnTo>
                      <a:pt x="0" y="1144"/>
                    </a:lnTo>
                    <a:lnTo>
                      <a:pt x="0" y="1152"/>
                    </a:lnTo>
                    <a:lnTo>
                      <a:pt x="0" y="1160"/>
                    </a:lnTo>
                    <a:lnTo>
                      <a:pt x="0" y="1176"/>
                    </a:lnTo>
                    <a:lnTo>
                      <a:pt x="0" y="1184"/>
                    </a:lnTo>
                    <a:lnTo>
                      <a:pt x="0" y="1192"/>
                    </a:lnTo>
                    <a:lnTo>
                      <a:pt x="0" y="1208"/>
                    </a:lnTo>
                    <a:lnTo>
                      <a:pt x="0" y="1216"/>
                    </a:lnTo>
                    <a:lnTo>
                      <a:pt x="0" y="1232"/>
                    </a:lnTo>
                    <a:lnTo>
                      <a:pt x="0" y="1240"/>
                    </a:lnTo>
                    <a:lnTo>
                      <a:pt x="0" y="1248"/>
                    </a:lnTo>
                    <a:lnTo>
                      <a:pt x="0" y="1264"/>
                    </a:lnTo>
                    <a:lnTo>
                      <a:pt x="0" y="1272"/>
                    </a:lnTo>
                    <a:lnTo>
                      <a:pt x="0" y="1288"/>
                    </a:lnTo>
                    <a:lnTo>
                      <a:pt x="0" y="1296"/>
                    </a:lnTo>
                    <a:lnTo>
                      <a:pt x="8" y="1296"/>
                    </a:lnTo>
                    <a:lnTo>
                      <a:pt x="8" y="1304"/>
                    </a:lnTo>
                    <a:lnTo>
                      <a:pt x="8" y="1320"/>
                    </a:lnTo>
                    <a:lnTo>
                      <a:pt x="24" y="1328"/>
                    </a:lnTo>
                    <a:lnTo>
                      <a:pt x="32" y="1336"/>
                    </a:lnTo>
                    <a:lnTo>
                      <a:pt x="40" y="1352"/>
                    </a:lnTo>
                    <a:lnTo>
                      <a:pt x="56" y="1352"/>
                    </a:lnTo>
                    <a:lnTo>
                      <a:pt x="64" y="1360"/>
                    </a:lnTo>
                    <a:lnTo>
                      <a:pt x="80" y="1360"/>
                    </a:lnTo>
                    <a:lnTo>
                      <a:pt x="88" y="1360"/>
                    </a:lnTo>
                    <a:lnTo>
                      <a:pt x="88" y="1376"/>
                    </a:lnTo>
                    <a:lnTo>
                      <a:pt x="96" y="1376"/>
                    </a:lnTo>
                    <a:lnTo>
                      <a:pt x="112" y="1376"/>
                    </a:lnTo>
                    <a:lnTo>
                      <a:pt x="120" y="1376"/>
                    </a:lnTo>
                    <a:lnTo>
                      <a:pt x="136" y="1376"/>
                    </a:lnTo>
                    <a:lnTo>
                      <a:pt x="136" y="1384"/>
                    </a:lnTo>
                    <a:lnTo>
                      <a:pt x="144" y="1384"/>
                    </a:lnTo>
                    <a:lnTo>
                      <a:pt x="152" y="1384"/>
                    </a:lnTo>
                    <a:lnTo>
                      <a:pt x="152" y="1392"/>
                    </a:lnTo>
                    <a:lnTo>
                      <a:pt x="168" y="1392"/>
                    </a:lnTo>
                    <a:lnTo>
                      <a:pt x="176" y="1392"/>
                    </a:lnTo>
                    <a:lnTo>
                      <a:pt x="184" y="1392"/>
                    </a:lnTo>
                    <a:lnTo>
                      <a:pt x="200" y="1392"/>
                    </a:lnTo>
                    <a:lnTo>
                      <a:pt x="208" y="1384"/>
                    </a:lnTo>
                    <a:lnTo>
                      <a:pt x="224" y="1384"/>
                    </a:lnTo>
                    <a:lnTo>
                      <a:pt x="224" y="1392"/>
                    </a:lnTo>
                    <a:lnTo>
                      <a:pt x="232" y="1392"/>
                    </a:lnTo>
                    <a:lnTo>
                      <a:pt x="240" y="1392"/>
                    </a:lnTo>
                    <a:lnTo>
                      <a:pt x="256" y="1408"/>
                    </a:lnTo>
                    <a:lnTo>
                      <a:pt x="264" y="1408"/>
                    </a:lnTo>
                    <a:lnTo>
                      <a:pt x="264" y="1416"/>
                    </a:lnTo>
                    <a:lnTo>
                      <a:pt x="272" y="1416"/>
                    </a:lnTo>
                    <a:lnTo>
                      <a:pt x="272" y="1432"/>
                    </a:lnTo>
                    <a:lnTo>
                      <a:pt x="288" y="1432"/>
                    </a:lnTo>
                    <a:lnTo>
                      <a:pt x="296" y="1440"/>
                    </a:lnTo>
                    <a:lnTo>
                      <a:pt x="312" y="1448"/>
                    </a:lnTo>
                    <a:lnTo>
                      <a:pt x="320" y="1464"/>
                    </a:lnTo>
                    <a:lnTo>
                      <a:pt x="320" y="1472"/>
                    </a:lnTo>
                    <a:lnTo>
                      <a:pt x="320" y="1480"/>
                    </a:lnTo>
                    <a:lnTo>
                      <a:pt x="328" y="1496"/>
                    </a:lnTo>
                    <a:lnTo>
                      <a:pt x="328" y="1504"/>
                    </a:lnTo>
                    <a:lnTo>
                      <a:pt x="328" y="1520"/>
                    </a:lnTo>
                    <a:lnTo>
                      <a:pt x="320" y="1528"/>
                    </a:lnTo>
                    <a:lnTo>
                      <a:pt x="320" y="1536"/>
                    </a:lnTo>
                    <a:lnTo>
                      <a:pt x="320" y="1552"/>
                    </a:lnTo>
                    <a:lnTo>
                      <a:pt x="320" y="1560"/>
                    </a:lnTo>
                    <a:lnTo>
                      <a:pt x="328" y="1568"/>
                    </a:lnTo>
                    <a:lnTo>
                      <a:pt x="328" y="1584"/>
                    </a:lnTo>
                    <a:lnTo>
                      <a:pt x="328" y="1592"/>
                    </a:lnTo>
                    <a:lnTo>
                      <a:pt x="328" y="1608"/>
                    </a:lnTo>
                    <a:lnTo>
                      <a:pt x="328" y="1616"/>
                    </a:lnTo>
                    <a:lnTo>
                      <a:pt x="328" y="1624"/>
                    </a:lnTo>
                    <a:lnTo>
                      <a:pt x="328" y="1640"/>
                    </a:lnTo>
                    <a:lnTo>
                      <a:pt x="352" y="1680"/>
                    </a:lnTo>
                    <a:lnTo>
                      <a:pt x="352" y="1696"/>
                    </a:lnTo>
                    <a:lnTo>
                      <a:pt x="352" y="1704"/>
                    </a:lnTo>
                    <a:lnTo>
                      <a:pt x="344" y="1712"/>
                    </a:lnTo>
                    <a:lnTo>
                      <a:pt x="344" y="1728"/>
                    </a:lnTo>
                    <a:lnTo>
                      <a:pt x="344" y="1736"/>
                    </a:lnTo>
                    <a:lnTo>
                      <a:pt x="328" y="1736"/>
                    </a:lnTo>
                    <a:lnTo>
                      <a:pt x="328" y="1752"/>
                    </a:lnTo>
                    <a:lnTo>
                      <a:pt x="320" y="1760"/>
                    </a:lnTo>
                    <a:lnTo>
                      <a:pt x="320" y="1768"/>
                    </a:lnTo>
                    <a:lnTo>
                      <a:pt x="320" y="1784"/>
                    </a:lnTo>
                    <a:lnTo>
                      <a:pt x="312" y="1792"/>
                    </a:lnTo>
                    <a:lnTo>
                      <a:pt x="312" y="1808"/>
                    </a:lnTo>
                    <a:lnTo>
                      <a:pt x="312" y="1816"/>
                    </a:lnTo>
                    <a:lnTo>
                      <a:pt x="296" y="1816"/>
                    </a:lnTo>
                    <a:lnTo>
                      <a:pt x="296" y="1824"/>
                    </a:lnTo>
                    <a:lnTo>
                      <a:pt x="296" y="1840"/>
                    </a:lnTo>
                    <a:lnTo>
                      <a:pt x="296" y="1848"/>
                    </a:lnTo>
                    <a:lnTo>
                      <a:pt x="288" y="1848"/>
                    </a:lnTo>
                    <a:lnTo>
                      <a:pt x="288" y="1856"/>
                    </a:lnTo>
                    <a:lnTo>
                      <a:pt x="272" y="1856"/>
                    </a:lnTo>
                    <a:lnTo>
                      <a:pt x="272" y="1872"/>
                    </a:lnTo>
                    <a:lnTo>
                      <a:pt x="264" y="1880"/>
                    </a:lnTo>
                    <a:lnTo>
                      <a:pt x="264" y="1896"/>
                    </a:lnTo>
                    <a:lnTo>
                      <a:pt x="256" y="1904"/>
                    </a:lnTo>
                    <a:lnTo>
                      <a:pt x="256" y="1912"/>
                    </a:lnTo>
                    <a:lnTo>
                      <a:pt x="240" y="1912"/>
                    </a:lnTo>
                    <a:lnTo>
                      <a:pt x="240" y="1928"/>
                    </a:lnTo>
                    <a:lnTo>
                      <a:pt x="240" y="1936"/>
                    </a:lnTo>
                    <a:lnTo>
                      <a:pt x="232" y="1936"/>
                    </a:lnTo>
                    <a:lnTo>
                      <a:pt x="232" y="1952"/>
                    </a:lnTo>
                    <a:lnTo>
                      <a:pt x="232" y="1960"/>
                    </a:lnTo>
                    <a:lnTo>
                      <a:pt x="232" y="1968"/>
                    </a:lnTo>
                    <a:lnTo>
                      <a:pt x="232" y="1984"/>
                    </a:lnTo>
                    <a:lnTo>
                      <a:pt x="240" y="1984"/>
                    </a:lnTo>
                    <a:lnTo>
                      <a:pt x="240" y="1992"/>
                    </a:lnTo>
                    <a:lnTo>
                      <a:pt x="256" y="1992"/>
                    </a:lnTo>
                    <a:lnTo>
                      <a:pt x="256" y="2000"/>
                    </a:lnTo>
                    <a:lnTo>
                      <a:pt x="264" y="2000"/>
                    </a:lnTo>
                    <a:lnTo>
                      <a:pt x="272" y="2000"/>
                    </a:lnTo>
                    <a:lnTo>
                      <a:pt x="288" y="2000"/>
                    </a:lnTo>
                    <a:lnTo>
                      <a:pt x="296" y="2000"/>
                    </a:lnTo>
                    <a:lnTo>
                      <a:pt x="312" y="1992"/>
                    </a:lnTo>
                    <a:lnTo>
                      <a:pt x="320" y="1992"/>
                    </a:lnTo>
                    <a:lnTo>
                      <a:pt x="328" y="1984"/>
                    </a:lnTo>
                    <a:lnTo>
                      <a:pt x="328" y="1968"/>
                    </a:lnTo>
                    <a:lnTo>
                      <a:pt x="352" y="1928"/>
                    </a:lnTo>
                    <a:lnTo>
                      <a:pt x="368" y="1928"/>
                    </a:lnTo>
                    <a:lnTo>
                      <a:pt x="368" y="1912"/>
                    </a:lnTo>
                    <a:lnTo>
                      <a:pt x="368" y="1904"/>
                    </a:lnTo>
                    <a:lnTo>
                      <a:pt x="376" y="1904"/>
                    </a:lnTo>
                    <a:lnTo>
                      <a:pt x="376" y="1896"/>
                    </a:lnTo>
                    <a:lnTo>
                      <a:pt x="384" y="1880"/>
                    </a:lnTo>
                    <a:lnTo>
                      <a:pt x="384" y="1872"/>
                    </a:lnTo>
                    <a:lnTo>
                      <a:pt x="400" y="1872"/>
                    </a:lnTo>
                    <a:lnTo>
                      <a:pt x="408" y="1856"/>
                    </a:lnTo>
                    <a:lnTo>
                      <a:pt x="408" y="1848"/>
                    </a:lnTo>
                    <a:lnTo>
                      <a:pt x="416" y="1848"/>
                    </a:lnTo>
                    <a:lnTo>
                      <a:pt x="416" y="1840"/>
                    </a:lnTo>
                    <a:lnTo>
                      <a:pt x="432" y="1840"/>
                    </a:lnTo>
                    <a:lnTo>
                      <a:pt x="432" y="1824"/>
                    </a:lnTo>
                    <a:lnTo>
                      <a:pt x="440" y="1824"/>
                    </a:lnTo>
                    <a:lnTo>
                      <a:pt x="456" y="1816"/>
                    </a:lnTo>
                    <a:lnTo>
                      <a:pt x="464" y="1808"/>
                    </a:lnTo>
                    <a:lnTo>
                      <a:pt x="472" y="1792"/>
                    </a:lnTo>
                    <a:lnTo>
                      <a:pt x="488" y="1792"/>
                    </a:lnTo>
                    <a:lnTo>
                      <a:pt x="488" y="1784"/>
                    </a:lnTo>
                    <a:lnTo>
                      <a:pt x="496" y="1784"/>
                    </a:lnTo>
                    <a:lnTo>
                      <a:pt x="496" y="1768"/>
                    </a:lnTo>
                    <a:lnTo>
                      <a:pt x="512" y="1760"/>
                    </a:lnTo>
                    <a:lnTo>
                      <a:pt x="520" y="1752"/>
                    </a:lnTo>
                    <a:lnTo>
                      <a:pt x="528" y="1736"/>
                    </a:lnTo>
                    <a:lnTo>
                      <a:pt x="528" y="1728"/>
                    </a:lnTo>
                    <a:lnTo>
                      <a:pt x="544" y="1728"/>
                    </a:lnTo>
                    <a:lnTo>
                      <a:pt x="544" y="1712"/>
                    </a:lnTo>
                    <a:lnTo>
                      <a:pt x="552" y="1712"/>
                    </a:lnTo>
                    <a:lnTo>
                      <a:pt x="552" y="1704"/>
                    </a:lnTo>
                    <a:lnTo>
                      <a:pt x="560" y="1696"/>
                    </a:lnTo>
                    <a:lnTo>
                      <a:pt x="560" y="1680"/>
                    </a:lnTo>
                    <a:lnTo>
                      <a:pt x="576" y="1672"/>
                    </a:lnTo>
                    <a:lnTo>
                      <a:pt x="584" y="1672"/>
                    </a:lnTo>
                    <a:lnTo>
                      <a:pt x="584" y="1664"/>
                    </a:lnTo>
                    <a:lnTo>
                      <a:pt x="600" y="1664"/>
                    </a:lnTo>
                    <a:lnTo>
                      <a:pt x="600" y="1648"/>
                    </a:lnTo>
                    <a:lnTo>
                      <a:pt x="608" y="1648"/>
                    </a:lnTo>
                    <a:lnTo>
                      <a:pt x="616" y="1648"/>
                    </a:lnTo>
                    <a:lnTo>
                      <a:pt x="632" y="1640"/>
                    </a:lnTo>
                    <a:lnTo>
                      <a:pt x="640" y="1640"/>
                    </a:lnTo>
                    <a:lnTo>
                      <a:pt x="640" y="1624"/>
                    </a:lnTo>
                    <a:lnTo>
                      <a:pt x="648" y="1624"/>
                    </a:lnTo>
                    <a:lnTo>
                      <a:pt x="648" y="1616"/>
                    </a:lnTo>
                    <a:lnTo>
                      <a:pt x="664" y="1616"/>
                    </a:lnTo>
                    <a:lnTo>
                      <a:pt x="664" y="1608"/>
                    </a:lnTo>
                    <a:lnTo>
                      <a:pt x="672" y="1608"/>
                    </a:lnTo>
                    <a:lnTo>
                      <a:pt x="672" y="1592"/>
                    </a:lnTo>
                    <a:lnTo>
                      <a:pt x="688" y="1592"/>
                    </a:lnTo>
                    <a:lnTo>
                      <a:pt x="688" y="1584"/>
                    </a:lnTo>
                    <a:lnTo>
                      <a:pt x="688" y="1568"/>
                    </a:lnTo>
                    <a:lnTo>
                      <a:pt x="696" y="1560"/>
                    </a:lnTo>
                    <a:lnTo>
                      <a:pt x="696" y="1552"/>
                    </a:lnTo>
                    <a:lnTo>
                      <a:pt x="696" y="1536"/>
                    </a:lnTo>
                    <a:lnTo>
                      <a:pt x="704" y="1536"/>
                    </a:lnTo>
                    <a:lnTo>
                      <a:pt x="704" y="1528"/>
                    </a:lnTo>
                    <a:lnTo>
                      <a:pt x="704" y="1520"/>
                    </a:lnTo>
                    <a:lnTo>
                      <a:pt x="720" y="1520"/>
                    </a:lnTo>
                    <a:lnTo>
                      <a:pt x="720" y="1504"/>
                    </a:lnTo>
                    <a:lnTo>
                      <a:pt x="720" y="1496"/>
                    </a:lnTo>
                    <a:lnTo>
                      <a:pt x="728" y="1496"/>
                    </a:lnTo>
                    <a:lnTo>
                      <a:pt x="728" y="1480"/>
                    </a:lnTo>
                    <a:lnTo>
                      <a:pt x="744" y="1472"/>
                    </a:lnTo>
                    <a:lnTo>
                      <a:pt x="744" y="1464"/>
                    </a:lnTo>
                    <a:lnTo>
                      <a:pt x="744" y="1448"/>
                    </a:lnTo>
                    <a:lnTo>
                      <a:pt x="744" y="1440"/>
                    </a:lnTo>
                    <a:lnTo>
                      <a:pt x="744" y="1432"/>
                    </a:lnTo>
                    <a:lnTo>
                      <a:pt x="744" y="1416"/>
                    </a:lnTo>
                    <a:lnTo>
                      <a:pt x="752" y="1408"/>
                    </a:lnTo>
                    <a:lnTo>
                      <a:pt x="752" y="1392"/>
                    </a:lnTo>
                    <a:lnTo>
                      <a:pt x="752" y="1384"/>
                    </a:lnTo>
                    <a:lnTo>
                      <a:pt x="752" y="1376"/>
                    </a:lnTo>
                    <a:lnTo>
                      <a:pt x="760" y="1360"/>
                    </a:lnTo>
                    <a:lnTo>
                      <a:pt x="760" y="1352"/>
                    </a:lnTo>
                    <a:lnTo>
                      <a:pt x="760" y="1336"/>
                    </a:lnTo>
                    <a:lnTo>
                      <a:pt x="760" y="1328"/>
                    </a:lnTo>
                    <a:lnTo>
                      <a:pt x="776" y="1320"/>
                    </a:lnTo>
                    <a:lnTo>
                      <a:pt x="776" y="1304"/>
                    </a:lnTo>
                    <a:lnTo>
                      <a:pt x="776" y="1296"/>
                    </a:lnTo>
                    <a:lnTo>
                      <a:pt x="784" y="1296"/>
                    </a:lnTo>
                    <a:lnTo>
                      <a:pt x="784" y="1288"/>
                    </a:lnTo>
                    <a:lnTo>
                      <a:pt x="784" y="1272"/>
                    </a:lnTo>
                    <a:lnTo>
                      <a:pt x="792" y="1264"/>
                    </a:lnTo>
                    <a:lnTo>
                      <a:pt x="792" y="1248"/>
                    </a:lnTo>
                    <a:lnTo>
                      <a:pt x="792" y="1240"/>
                    </a:lnTo>
                    <a:lnTo>
                      <a:pt x="808" y="1240"/>
                    </a:lnTo>
                    <a:lnTo>
                      <a:pt x="808" y="1232"/>
                    </a:lnTo>
                    <a:lnTo>
                      <a:pt x="808" y="1216"/>
                    </a:lnTo>
                    <a:lnTo>
                      <a:pt x="808" y="1208"/>
                    </a:lnTo>
                    <a:lnTo>
                      <a:pt x="808" y="1192"/>
                    </a:lnTo>
                    <a:lnTo>
                      <a:pt x="808" y="1184"/>
                    </a:lnTo>
                    <a:lnTo>
                      <a:pt x="808" y="1176"/>
                    </a:lnTo>
                    <a:lnTo>
                      <a:pt x="808" y="1160"/>
                    </a:lnTo>
                    <a:lnTo>
                      <a:pt x="808" y="1152"/>
                    </a:lnTo>
                    <a:lnTo>
                      <a:pt x="808" y="1144"/>
                    </a:lnTo>
                    <a:lnTo>
                      <a:pt x="808" y="1128"/>
                    </a:lnTo>
                    <a:lnTo>
                      <a:pt x="808" y="1120"/>
                    </a:lnTo>
                    <a:lnTo>
                      <a:pt x="808" y="1104"/>
                    </a:lnTo>
                    <a:lnTo>
                      <a:pt x="808" y="1096"/>
                    </a:lnTo>
                    <a:lnTo>
                      <a:pt x="816" y="1096"/>
                    </a:lnTo>
                    <a:lnTo>
                      <a:pt x="816" y="1088"/>
                    </a:lnTo>
                    <a:lnTo>
                      <a:pt x="816" y="1072"/>
                    </a:lnTo>
                    <a:lnTo>
                      <a:pt x="832" y="1072"/>
                    </a:lnTo>
                    <a:lnTo>
                      <a:pt x="832" y="1064"/>
                    </a:lnTo>
                    <a:lnTo>
                      <a:pt x="840" y="1048"/>
                    </a:lnTo>
                    <a:lnTo>
                      <a:pt x="840" y="1040"/>
                    </a:lnTo>
                    <a:lnTo>
                      <a:pt x="848" y="1040"/>
                    </a:lnTo>
                    <a:lnTo>
                      <a:pt x="848" y="1032"/>
                    </a:lnTo>
                    <a:lnTo>
                      <a:pt x="848" y="1016"/>
                    </a:lnTo>
                    <a:lnTo>
                      <a:pt x="864" y="1016"/>
                    </a:lnTo>
                    <a:lnTo>
                      <a:pt x="864" y="1008"/>
                    </a:lnTo>
                    <a:lnTo>
                      <a:pt x="864" y="1000"/>
                    </a:lnTo>
                    <a:lnTo>
                      <a:pt x="872" y="1000"/>
                    </a:lnTo>
                    <a:lnTo>
                      <a:pt x="872" y="984"/>
                    </a:lnTo>
                    <a:lnTo>
                      <a:pt x="872" y="976"/>
                    </a:lnTo>
                    <a:lnTo>
                      <a:pt x="864" y="976"/>
                    </a:lnTo>
                    <a:lnTo>
                      <a:pt x="864" y="960"/>
                    </a:lnTo>
                    <a:lnTo>
                      <a:pt x="848" y="960"/>
                    </a:lnTo>
                    <a:lnTo>
                      <a:pt x="848" y="952"/>
                    </a:lnTo>
                    <a:lnTo>
                      <a:pt x="840" y="952"/>
                    </a:lnTo>
                    <a:lnTo>
                      <a:pt x="840" y="944"/>
                    </a:lnTo>
                    <a:lnTo>
                      <a:pt x="832" y="944"/>
                    </a:lnTo>
                    <a:lnTo>
                      <a:pt x="816" y="944"/>
                    </a:lnTo>
                    <a:lnTo>
                      <a:pt x="808" y="928"/>
                    </a:lnTo>
                    <a:lnTo>
                      <a:pt x="792" y="928"/>
                    </a:lnTo>
                    <a:lnTo>
                      <a:pt x="792" y="920"/>
                    </a:lnTo>
                    <a:lnTo>
                      <a:pt x="784" y="912"/>
                    </a:lnTo>
                    <a:lnTo>
                      <a:pt x="784" y="896"/>
                    </a:lnTo>
                    <a:lnTo>
                      <a:pt x="784" y="888"/>
                    </a:lnTo>
                    <a:lnTo>
                      <a:pt x="792" y="888"/>
                    </a:lnTo>
                    <a:lnTo>
                      <a:pt x="792" y="872"/>
                    </a:lnTo>
                    <a:lnTo>
                      <a:pt x="792" y="864"/>
                    </a:lnTo>
                    <a:lnTo>
                      <a:pt x="808" y="856"/>
                    </a:lnTo>
                    <a:lnTo>
                      <a:pt x="808" y="840"/>
                    </a:lnTo>
                    <a:lnTo>
                      <a:pt x="808" y="832"/>
                    </a:lnTo>
                    <a:lnTo>
                      <a:pt x="816" y="832"/>
                    </a:lnTo>
                    <a:lnTo>
                      <a:pt x="816" y="816"/>
                    </a:lnTo>
                    <a:lnTo>
                      <a:pt x="816" y="808"/>
                    </a:lnTo>
                    <a:lnTo>
                      <a:pt x="808" y="800"/>
                    </a:lnTo>
                    <a:lnTo>
                      <a:pt x="808" y="784"/>
                    </a:lnTo>
                    <a:lnTo>
                      <a:pt x="808" y="776"/>
                    </a:lnTo>
                    <a:lnTo>
                      <a:pt x="808" y="768"/>
                    </a:lnTo>
                    <a:lnTo>
                      <a:pt x="792" y="768"/>
                    </a:lnTo>
                    <a:lnTo>
                      <a:pt x="792" y="752"/>
                    </a:lnTo>
                    <a:lnTo>
                      <a:pt x="784" y="752"/>
                    </a:lnTo>
                    <a:lnTo>
                      <a:pt x="784" y="744"/>
                    </a:lnTo>
                    <a:lnTo>
                      <a:pt x="784" y="728"/>
                    </a:lnTo>
                    <a:lnTo>
                      <a:pt x="776" y="728"/>
                    </a:lnTo>
                    <a:lnTo>
                      <a:pt x="776" y="720"/>
                    </a:lnTo>
                    <a:lnTo>
                      <a:pt x="776" y="712"/>
                    </a:lnTo>
                    <a:lnTo>
                      <a:pt x="784" y="712"/>
                    </a:lnTo>
                    <a:lnTo>
                      <a:pt x="784" y="696"/>
                    </a:lnTo>
                    <a:lnTo>
                      <a:pt x="784" y="688"/>
                    </a:lnTo>
                    <a:lnTo>
                      <a:pt x="776" y="688"/>
                    </a:lnTo>
                    <a:lnTo>
                      <a:pt x="776" y="672"/>
                    </a:lnTo>
                    <a:lnTo>
                      <a:pt x="760" y="672"/>
                    </a:lnTo>
                    <a:lnTo>
                      <a:pt x="760" y="664"/>
                    </a:lnTo>
                    <a:lnTo>
                      <a:pt x="760" y="656"/>
                    </a:lnTo>
                    <a:lnTo>
                      <a:pt x="752" y="640"/>
                    </a:lnTo>
                    <a:lnTo>
                      <a:pt x="752" y="632"/>
                    </a:lnTo>
                    <a:lnTo>
                      <a:pt x="752" y="624"/>
                    </a:lnTo>
                    <a:lnTo>
                      <a:pt x="752" y="608"/>
                    </a:lnTo>
                    <a:lnTo>
                      <a:pt x="752" y="600"/>
                    </a:lnTo>
                    <a:lnTo>
                      <a:pt x="752" y="584"/>
                    </a:lnTo>
                    <a:lnTo>
                      <a:pt x="752" y="576"/>
                    </a:lnTo>
                    <a:lnTo>
                      <a:pt x="760" y="576"/>
                    </a:lnTo>
                    <a:lnTo>
                      <a:pt x="760" y="568"/>
                    </a:lnTo>
                    <a:lnTo>
                      <a:pt x="760" y="552"/>
                    </a:lnTo>
                    <a:lnTo>
                      <a:pt x="760" y="544"/>
                    </a:lnTo>
                    <a:lnTo>
                      <a:pt x="760" y="536"/>
                    </a:lnTo>
                    <a:lnTo>
                      <a:pt x="760" y="520"/>
                    </a:lnTo>
                    <a:lnTo>
                      <a:pt x="760" y="512"/>
                    </a:lnTo>
                    <a:lnTo>
                      <a:pt x="760" y="496"/>
                    </a:lnTo>
                    <a:lnTo>
                      <a:pt x="752" y="488"/>
                    </a:lnTo>
                    <a:lnTo>
                      <a:pt x="752" y="480"/>
                    </a:lnTo>
                    <a:lnTo>
                      <a:pt x="752" y="464"/>
                    </a:lnTo>
                    <a:lnTo>
                      <a:pt x="744" y="464"/>
                    </a:lnTo>
                    <a:lnTo>
                      <a:pt x="744" y="456"/>
                    </a:lnTo>
                    <a:lnTo>
                      <a:pt x="728" y="440"/>
                    </a:lnTo>
                    <a:lnTo>
                      <a:pt x="728" y="432"/>
                    </a:lnTo>
                    <a:lnTo>
                      <a:pt x="720" y="432"/>
                    </a:lnTo>
                    <a:lnTo>
                      <a:pt x="720" y="424"/>
                    </a:lnTo>
                    <a:lnTo>
                      <a:pt x="704" y="424"/>
                    </a:lnTo>
                    <a:lnTo>
                      <a:pt x="704" y="408"/>
                    </a:lnTo>
                    <a:lnTo>
                      <a:pt x="696" y="408"/>
                    </a:lnTo>
                    <a:lnTo>
                      <a:pt x="688" y="400"/>
                    </a:lnTo>
                    <a:lnTo>
                      <a:pt x="672" y="392"/>
                    </a:lnTo>
                    <a:lnTo>
                      <a:pt x="664" y="376"/>
                    </a:lnTo>
                    <a:lnTo>
                      <a:pt x="648" y="368"/>
                    </a:lnTo>
                    <a:lnTo>
                      <a:pt x="648" y="352"/>
                    </a:lnTo>
                    <a:lnTo>
                      <a:pt x="640" y="352"/>
                    </a:lnTo>
                    <a:lnTo>
                      <a:pt x="640" y="344"/>
                    </a:lnTo>
                    <a:lnTo>
                      <a:pt x="640" y="336"/>
                    </a:lnTo>
                    <a:lnTo>
                      <a:pt x="632" y="336"/>
                    </a:lnTo>
                    <a:lnTo>
                      <a:pt x="632" y="320"/>
                    </a:lnTo>
                    <a:lnTo>
                      <a:pt x="632" y="312"/>
                    </a:lnTo>
                    <a:lnTo>
                      <a:pt x="616" y="312"/>
                    </a:lnTo>
                    <a:lnTo>
                      <a:pt x="616" y="296"/>
                    </a:lnTo>
                    <a:lnTo>
                      <a:pt x="616" y="288"/>
                    </a:lnTo>
                    <a:lnTo>
                      <a:pt x="616" y="280"/>
                    </a:lnTo>
                    <a:lnTo>
                      <a:pt x="616" y="264"/>
                    </a:lnTo>
                    <a:lnTo>
                      <a:pt x="616" y="256"/>
                    </a:lnTo>
                    <a:lnTo>
                      <a:pt x="616" y="248"/>
                    </a:lnTo>
                    <a:lnTo>
                      <a:pt x="616" y="232"/>
                    </a:lnTo>
                    <a:lnTo>
                      <a:pt x="616" y="224"/>
                    </a:lnTo>
                    <a:lnTo>
                      <a:pt x="616" y="208"/>
                    </a:lnTo>
                    <a:lnTo>
                      <a:pt x="616" y="200"/>
                    </a:lnTo>
                    <a:lnTo>
                      <a:pt x="608" y="200"/>
                    </a:lnTo>
                    <a:lnTo>
                      <a:pt x="608" y="192"/>
                    </a:lnTo>
                    <a:lnTo>
                      <a:pt x="600" y="192"/>
                    </a:lnTo>
                    <a:lnTo>
                      <a:pt x="600" y="176"/>
                    </a:lnTo>
                    <a:lnTo>
                      <a:pt x="584" y="176"/>
                    </a:lnTo>
                    <a:lnTo>
                      <a:pt x="576" y="176"/>
                    </a:lnTo>
                    <a:lnTo>
                      <a:pt x="560" y="176"/>
                    </a:lnTo>
                    <a:lnTo>
                      <a:pt x="552" y="176"/>
                    </a:lnTo>
                    <a:lnTo>
                      <a:pt x="552" y="168"/>
                    </a:lnTo>
                    <a:lnTo>
                      <a:pt x="544" y="168"/>
                    </a:lnTo>
                    <a:lnTo>
                      <a:pt x="528" y="168"/>
                    </a:lnTo>
                    <a:lnTo>
                      <a:pt x="520" y="152"/>
                    </a:lnTo>
                    <a:lnTo>
                      <a:pt x="512" y="152"/>
                    </a:lnTo>
                    <a:lnTo>
                      <a:pt x="512" y="144"/>
                    </a:lnTo>
                    <a:lnTo>
                      <a:pt x="496" y="144"/>
                    </a:lnTo>
                    <a:lnTo>
                      <a:pt x="496" y="136"/>
                    </a:lnTo>
                    <a:lnTo>
                      <a:pt x="496" y="120"/>
                    </a:lnTo>
                    <a:lnTo>
                      <a:pt x="488" y="120"/>
                    </a:lnTo>
                    <a:lnTo>
                      <a:pt x="488" y="112"/>
                    </a:lnTo>
                    <a:lnTo>
                      <a:pt x="472" y="104"/>
                    </a:lnTo>
                    <a:lnTo>
                      <a:pt x="472" y="88"/>
                    </a:lnTo>
                    <a:lnTo>
                      <a:pt x="464" y="88"/>
                    </a:lnTo>
                    <a:lnTo>
                      <a:pt x="464" y="80"/>
                    </a:lnTo>
                    <a:lnTo>
                      <a:pt x="456" y="64"/>
                    </a:lnTo>
                    <a:lnTo>
                      <a:pt x="456" y="56"/>
                    </a:lnTo>
                    <a:lnTo>
                      <a:pt x="440" y="48"/>
                    </a:lnTo>
                    <a:lnTo>
                      <a:pt x="440" y="32"/>
                    </a:lnTo>
                    <a:lnTo>
                      <a:pt x="432" y="24"/>
                    </a:lnTo>
                    <a:lnTo>
                      <a:pt x="416" y="24"/>
                    </a:lnTo>
                    <a:lnTo>
                      <a:pt x="416" y="16"/>
                    </a:lnTo>
                    <a:lnTo>
                      <a:pt x="408" y="16"/>
                    </a:lnTo>
                    <a:lnTo>
                      <a:pt x="400" y="16"/>
                    </a:lnTo>
                    <a:lnTo>
                      <a:pt x="384" y="16"/>
                    </a:lnTo>
                    <a:lnTo>
                      <a:pt x="376" y="0"/>
                    </a:lnTo>
                    <a:lnTo>
                      <a:pt x="368" y="0"/>
                    </a:lnTo>
                    <a:lnTo>
                      <a:pt x="352" y="0"/>
                    </a:lnTo>
                    <a:lnTo>
                      <a:pt x="344" y="0"/>
                    </a:lnTo>
                    <a:lnTo>
                      <a:pt x="328" y="0"/>
                    </a:lnTo>
                    <a:lnTo>
                      <a:pt x="320" y="0"/>
                    </a:lnTo>
                    <a:lnTo>
                      <a:pt x="312" y="0"/>
                    </a:lnTo>
                    <a:lnTo>
                      <a:pt x="296" y="0"/>
                    </a:lnTo>
                    <a:lnTo>
                      <a:pt x="288" y="0"/>
                    </a:lnTo>
                  </a:path>
                </a:pathLst>
              </a:custGeom>
              <a:solidFill>
                <a:srgbClr val="00AA5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73" name="Freeform 9"/>
              <p:cNvSpPr>
                <a:spLocks/>
              </p:cNvSpPr>
              <p:nvPr/>
            </p:nvSpPr>
            <p:spPr bwMode="auto">
              <a:xfrm>
                <a:off x="5015" y="3099"/>
                <a:ext cx="69" cy="72"/>
              </a:xfrm>
              <a:custGeom>
                <a:avLst/>
                <a:gdLst>
                  <a:gd name="T0" fmla="*/ 0 w 201"/>
                  <a:gd name="T1" fmla="*/ 0 h 241"/>
                  <a:gd name="T2" fmla="*/ 0 w 201"/>
                  <a:gd name="T3" fmla="*/ 0 h 241"/>
                  <a:gd name="T4" fmla="*/ 0 w 201"/>
                  <a:gd name="T5" fmla="*/ 0 h 241"/>
                  <a:gd name="T6" fmla="*/ 0 w 201"/>
                  <a:gd name="T7" fmla="*/ 0 h 241"/>
                  <a:gd name="T8" fmla="*/ 0 w 201"/>
                  <a:gd name="T9" fmla="*/ 0 h 241"/>
                  <a:gd name="T10" fmla="*/ 0 w 201"/>
                  <a:gd name="T11" fmla="*/ 0 h 241"/>
                  <a:gd name="T12" fmla="*/ 0 w 201"/>
                  <a:gd name="T13" fmla="*/ 0 h 241"/>
                  <a:gd name="T14" fmla="*/ 0 w 201"/>
                  <a:gd name="T15" fmla="*/ 0 h 241"/>
                  <a:gd name="T16" fmla="*/ 0 w 201"/>
                  <a:gd name="T17" fmla="*/ 0 h 241"/>
                  <a:gd name="T18" fmla="*/ 0 w 201"/>
                  <a:gd name="T19" fmla="*/ 0 h 241"/>
                  <a:gd name="T20" fmla="*/ 0 w 201"/>
                  <a:gd name="T21" fmla="*/ 0 h 241"/>
                  <a:gd name="T22" fmla="*/ 0 w 201"/>
                  <a:gd name="T23" fmla="*/ 0 h 241"/>
                  <a:gd name="T24" fmla="*/ 0 w 201"/>
                  <a:gd name="T25" fmla="*/ 0 h 241"/>
                  <a:gd name="T26" fmla="*/ 0 w 201"/>
                  <a:gd name="T27" fmla="*/ 0 h 241"/>
                  <a:gd name="T28" fmla="*/ 0 w 201"/>
                  <a:gd name="T29" fmla="*/ 0 h 241"/>
                  <a:gd name="T30" fmla="*/ 0 w 201"/>
                  <a:gd name="T31" fmla="*/ 0 h 241"/>
                  <a:gd name="T32" fmla="*/ 0 w 201"/>
                  <a:gd name="T33" fmla="*/ 0 h 241"/>
                  <a:gd name="T34" fmla="*/ 0 w 201"/>
                  <a:gd name="T35" fmla="*/ 0 h 241"/>
                  <a:gd name="T36" fmla="*/ 0 w 201"/>
                  <a:gd name="T37" fmla="*/ 0 h 241"/>
                  <a:gd name="T38" fmla="*/ 0 w 201"/>
                  <a:gd name="T39" fmla="*/ 0 h 241"/>
                  <a:gd name="T40" fmla="*/ 0 w 201"/>
                  <a:gd name="T41" fmla="*/ 0 h 241"/>
                  <a:gd name="T42" fmla="*/ 0 w 201"/>
                  <a:gd name="T43" fmla="*/ 0 h 241"/>
                  <a:gd name="T44" fmla="*/ 0 w 201"/>
                  <a:gd name="T45" fmla="*/ 0 h 241"/>
                  <a:gd name="T46" fmla="*/ 0 w 201"/>
                  <a:gd name="T47" fmla="*/ 0 h 241"/>
                  <a:gd name="T48" fmla="*/ 0 w 201"/>
                  <a:gd name="T49" fmla="*/ 0 h 241"/>
                  <a:gd name="T50" fmla="*/ 0 w 201"/>
                  <a:gd name="T51" fmla="*/ 0 h 241"/>
                  <a:gd name="T52" fmla="*/ 0 w 201"/>
                  <a:gd name="T53" fmla="*/ 0 h 241"/>
                  <a:gd name="T54" fmla="*/ 0 w 201"/>
                  <a:gd name="T55" fmla="*/ 0 h 241"/>
                  <a:gd name="T56" fmla="*/ 0 w 201"/>
                  <a:gd name="T57" fmla="*/ 0 h 241"/>
                  <a:gd name="T58" fmla="*/ 0 w 201"/>
                  <a:gd name="T59" fmla="*/ 0 h 241"/>
                  <a:gd name="T60" fmla="*/ 0 w 201"/>
                  <a:gd name="T61" fmla="*/ 0 h 241"/>
                  <a:gd name="T62" fmla="*/ 0 w 201"/>
                  <a:gd name="T63" fmla="*/ 0 h 241"/>
                  <a:gd name="T64" fmla="*/ 0 w 201"/>
                  <a:gd name="T65" fmla="*/ 0 h 241"/>
                  <a:gd name="T66" fmla="*/ 0 w 201"/>
                  <a:gd name="T67" fmla="*/ 0 h 241"/>
                  <a:gd name="T68" fmla="*/ 0 w 201"/>
                  <a:gd name="T69" fmla="*/ 0 h 241"/>
                  <a:gd name="T70" fmla="*/ 0 w 201"/>
                  <a:gd name="T71" fmla="*/ 0 h 241"/>
                  <a:gd name="T72" fmla="*/ 0 w 201"/>
                  <a:gd name="T73" fmla="*/ 0 h 241"/>
                  <a:gd name="T74" fmla="*/ 0 w 201"/>
                  <a:gd name="T75" fmla="*/ 0 h 241"/>
                  <a:gd name="T76" fmla="*/ 0 w 201"/>
                  <a:gd name="T77" fmla="*/ 0 h 241"/>
                  <a:gd name="T78" fmla="*/ 0 w 201"/>
                  <a:gd name="T79" fmla="*/ 0 h 241"/>
                  <a:gd name="T80" fmla="*/ 0 w 201"/>
                  <a:gd name="T81" fmla="*/ 0 h 24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1"/>
                  <a:gd name="T124" fmla="*/ 0 h 241"/>
                  <a:gd name="T125" fmla="*/ 201 w 201"/>
                  <a:gd name="T126" fmla="*/ 241 h 24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1" h="241">
                    <a:moveTo>
                      <a:pt x="152" y="8"/>
                    </a:moveTo>
                    <a:lnTo>
                      <a:pt x="144" y="8"/>
                    </a:lnTo>
                    <a:lnTo>
                      <a:pt x="144" y="0"/>
                    </a:lnTo>
                    <a:lnTo>
                      <a:pt x="128" y="0"/>
                    </a:lnTo>
                    <a:lnTo>
                      <a:pt x="120" y="0"/>
                    </a:lnTo>
                    <a:lnTo>
                      <a:pt x="112" y="0"/>
                    </a:lnTo>
                    <a:lnTo>
                      <a:pt x="96" y="0"/>
                    </a:lnTo>
                    <a:lnTo>
                      <a:pt x="88" y="0"/>
                    </a:lnTo>
                    <a:lnTo>
                      <a:pt x="88" y="8"/>
                    </a:lnTo>
                    <a:lnTo>
                      <a:pt x="72" y="8"/>
                    </a:lnTo>
                    <a:lnTo>
                      <a:pt x="72" y="16"/>
                    </a:lnTo>
                    <a:lnTo>
                      <a:pt x="72" y="32"/>
                    </a:lnTo>
                    <a:lnTo>
                      <a:pt x="64" y="32"/>
                    </a:lnTo>
                    <a:lnTo>
                      <a:pt x="64" y="40"/>
                    </a:lnTo>
                    <a:lnTo>
                      <a:pt x="72" y="48"/>
                    </a:lnTo>
                    <a:lnTo>
                      <a:pt x="72" y="64"/>
                    </a:lnTo>
                    <a:lnTo>
                      <a:pt x="72" y="72"/>
                    </a:lnTo>
                    <a:lnTo>
                      <a:pt x="88" y="72"/>
                    </a:lnTo>
                    <a:lnTo>
                      <a:pt x="88" y="88"/>
                    </a:lnTo>
                    <a:lnTo>
                      <a:pt x="88" y="96"/>
                    </a:lnTo>
                    <a:lnTo>
                      <a:pt x="88" y="104"/>
                    </a:lnTo>
                    <a:lnTo>
                      <a:pt x="88" y="120"/>
                    </a:lnTo>
                    <a:lnTo>
                      <a:pt x="88" y="128"/>
                    </a:lnTo>
                    <a:lnTo>
                      <a:pt x="72" y="128"/>
                    </a:lnTo>
                    <a:lnTo>
                      <a:pt x="72" y="136"/>
                    </a:lnTo>
                    <a:lnTo>
                      <a:pt x="64" y="136"/>
                    </a:lnTo>
                    <a:lnTo>
                      <a:pt x="56" y="136"/>
                    </a:lnTo>
                    <a:lnTo>
                      <a:pt x="40" y="136"/>
                    </a:lnTo>
                    <a:lnTo>
                      <a:pt x="32" y="136"/>
                    </a:lnTo>
                    <a:lnTo>
                      <a:pt x="32" y="152"/>
                    </a:lnTo>
                    <a:lnTo>
                      <a:pt x="24" y="152"/>
                    </a:lnTo>
                    <a:lnTo>
                      <a:pt x="24" y="160"/>
                    </a:lnTo>
                    <a:lnTo>
                      <a:pt x="8" y="160"/>
                    </a:lnTo>
                    <a:lnTo>
                      <a:pt x="8" y="176"/>
                    </a:lnTo>
                    <a:lnTo>
                      <a:pt x="8" y="184"/>
                    </a:lnTo>
                    <a:lnTo>
                      <a:pt x="0" y="184"/>
                    </a:lnTo>
                    <a:lnTo>
                      <a:pt x="0" y="192"/>
                    </a:lnTo>
                    <a:lnTo>
                      <a:pt x="8" y="192"/>
                    </a:lnTo>
                    <a:lnTo>
                      <a:pt x="8" y="208"/>
                    </a:lnTo>
                    <a:lnTo>
                      <a:pt x="24" y="208"/>
                    </a:lnTo>
                    <a:lnTo>
                      <a:pt x="24" y="216"/>
                    </a:lnTo>
                    <a:lnTo>
                      <a:pt x="32" y="216"/>
                    </a:lnTo>
                    <a:lnTo>
                      <a:pt x="40" y="216"/>
                    </a:lnTo>
                    <a:lnTo>
                      <a:pt x="40" y="232"/>
                    </a:lnTo>
                    <a:lnTo>
                      <a:pt x="56" y="232"/>
                    </a:lnTo>
                    <a:lnTo>
                      <a:pt x="64" y="232"/>
                    </a:lnTo>
                    <a:lnTo>
                      <a:pt x="72" y="232"/>
                    </a:lnTo>
                    <a:lnTo>
                      <a:pt x="72" y="240"/>
                    </a:lnTo>
                    <a:lnTo>
                      <a:pt x="88" y="240"/>
                    </a:lnTo>
                    <a:lnTo>
                      <a:pt x="96" y="240"/>
                    </a:lnTo>
                    <a:lnTo>
                      <a:pt x="112" y="240"/>
                    </a:lnTo>
                    <a:lnTo>
                      <a:pt x="120" y="240"/>
                    </a:lnTo>
                    <a:lnTo>
                      <a:pt x="120" y="232"/>
                    </a:lnTo>
                    <a:lnTo>
                      <a:pt x="128" y="232"/>
                    </a:lnTo>
                    <a:lnTo>
                      <a:pt x="128" y="216"/>
                    </a:lnTo>
                    <a:lnTo>
                      <a:pt x="128" y="208"/>
                    </a:lnTo>
                    <a:lnTo>
                      <a:pt x="120" y="208"/>
                    </a:lnTo>
                    <a:lnTo>
                      <a:pt x="120" y="192"/>
                    </a:lnTo>
                    <a:lnTo>
                      <a:pt x="128" y="184"/>
                    </a:lnTo>
                    <a:lnTo>
                      <a:pt x="128" y="176"/>
                    </a:lnTo>
                    <a:lnTo>
                      <a:pt x="144" y="176"/>
                    </a:lnTo>
                    <a:lnTo>
                      <a:pt x="152" y="160"/>
                    </a:lnTo>
                    <a:lnTo>
                      <a:pt x="168" y="160"/>
                    </a:lnTo>
                    <a:lnTo>
                      <a:pt x="176" y="160"/>
                    </a:lnTo>
                    <a:lnTo>
                      <a:pt x="176" y="152"/>
                    </a:lnTo>
                    <a:lnTo>
                      <a:pt x="184" y="152"/>
                    </a:lnTo>
                    <a:lnTo>
                      <a:pt x="184" y="136"/>
                    </a:lnTo>
                    <a:lnTo>
                      <a:pt x="200" y="136"/>
                    </a:lnTo>
                    <a:lnTo>
                      <a:pt x="200" y="128"/>
                    </a:lnTo>
                    <a:lnTo>
                      <a:pt x="184" y="120"/>
                    </a:lnTo>
                    <a:lnTo>
                      <a:pt x="184" y="104"/>
                    </a:lnTo>
                    <a:lnTo>
                      <a:pt x="184" y="96"/>
                    </a:lnTo>
                    <a:lnTo>
                      <a:pt x="184" y="88"/>
                    </a:lnTo>
                    <a:lnTo>
                      <a:pt x="184" y="72"/>
                    </a:lnTo>
                    <a:lnTo>
                      <a:pt x="184" y="64"/>
                    </a:lnTo>
                    <a:lnTo>
                      <a:pt x="184" y="48"/>
                    </a:lnTo>
                    <a:lnTo>
                      <a:pt x="184" y="40"/>
                    </a:lnTo>
                    <a:lnTo>
                      <a:pt x="184" y="32"/>
                    </a:lnTo>
                    <a:lnTo>
                      <a:pt x="176" y="32"/>
                    </a:lnTo>
                    <a:lnTo>
                      <a:pt x="176" y="16"/>
                    </a:lnTo>
                    <a:lnTo>
                      <a:pt x="168" y="16"/>
                    </a:lnTo>
                    <a:lnTo>
                      <a:pt x="168" y="8"/>
                    </a:lnTo>
                    <a:lnTo>
                      <a:pt x="152" y="8"/>
                    </a:lnTo>
                  </a:path>
                </a:pathLst>
              </a:custGeom>
              <a:solidFill>
                <a:srgbClr val="00AA5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74" name="Freeform 10"/>
              <p:cNvSpPr>
                <a:spLocks/>
              </p:cNvSpPr>
              <p:nvPr/>
            </p:nvSpPr>
            <p:spPr bwMode="auto">
              <a:xfrm>
                <a:off x="4979" y="3108"/>
                <a:ext cx="39" cy="27"/>
              </a:xfrm>
              <a:custGeom>
                <a:avLst/>
                <a:gdLst>
                  <a:gd name="T0" fmla="*/ 0 w 113"/>
                  <a:gd name="T1" fmla="*/ 0 h 89"/>
                  <a:gd name="T2" fmla="*/ 0 w 113"/>
                  <a:gd name="T3" fmla="*/ 0 h 89"/>
                  <a:gd name="T4" fmla="*/ 0 w 113"/>
                  <a:gd name="T5" fmla="*/ 0 h 89"/>
                  <a:gd name="T6" fmla="*/ 0 w 113"/>
                  <a:gd name="T7" fmla="*/ 0 h 89"/>
                  <a:gd name="T8" fmla="*/ 0 w 113"/>
                  <a:gd name="T9" fmla="*/ 0 h 89"/>
                  <a:gd name="T10" fmla="*/ 0 w 113"/>
                  <a:gd name="T11" fmla="*/ 0 h 89"/>
                  <a:gd name="T12" fmla="*/ 0 w 113"/>
                  <a:gd name="T13" fmla="*/ 0 h 89"/>
                  <a:gd name="T14" fmla="*/ 0 w 113"/>
                  <a:gd name="T15" fmla="*/ 0 h 89"/>
                  <a:gd name="T16" fmla="*/ 0 w 113"/>
                  <a:gd name="T17" fmla="*/ 0 h 89"/>
                  <a:gd name="T18" fmla="*/ 0 w 113"/>
                  <a:gd name="T19" fmla="*/ 0 h 89"/>
                  <a:gd name="T20" fmla="*/ 0 w 113"/>
                  <a:gd name="T21" fmla="*/ 0 h 89"/>
                  <a:gd name="T22" fmla="*/ 0 w 113"/>
                  <a:gd name="T23" fmla="*/ 0 h 89"/>
                  <a:gd name="T24" fmla="*/ 0 w 113"/>
                  <a:gd name="T25" fmla="*/ 0 h 89"/>
                  <a:gd name="T26" fmla="*/ 0 w 113"/>
                  <a:gd name="T27" fmla="*/ 0 h 89"/>
                  <a:gd name="T28" fmla="*/ 0 w 113"/>
                  <a:gd name="T29" fmla="*/ 0 h 89"/>
                  <a:gd name="T30" fmla="*/ 0 w 113"/>
                  <a:gd name="T31" fmla="*/ 0 h 89"/>
                  <a:gd name="T32" fmla="*/ 0 w 113"/>
                  <a:gd name="T33" fmla="*/ 0 h 89"/>
                  <a:gd name="T34" fmla="*/ 0 w 113"/>
                  <a:gd name="T35" fmla="*/ 0 h 89"/>
                  <a:gd name="T36" fmla="*/ 0 w 113"/>
                  <a:gd name="T37" fmla="*/ 0 h 89"/>
                  <a:gd name="T38" fmla="*/ 0 w 113"/>
                  <a:gd name="T39" fmla="*/ 0 h 89"/>
                  <a:gd name="T40" fmla="*/ 0 w 113"/>
                  <a:gd name="T41" fmla="*/ 0 h 89"/>
                  <a:gd name="T42" fmla="*/ 0 w 113"/>
                  <a:gd name="T43" fmla="*/ 0 h 89"/>
                  <a:gd name="T44" fmla="*/ 0 w 113"/>
                  <a:gd name="T45" fmla="*/ 0 h 89"/>
                  <a:gd name="T46" fmla="*/ 0 w 113"/>
                  <a:gd name="T47" fmla="*/ 0 h 89"/>
                  <a:gd name="T48" fmla="*/ 0 w 113"/>
                  <a:gd name="T49" fmla="*/ 0 h 89"/>
                  <a:gd name="T50" fmla="*/ 0 w 113"/>
                  <a:gd name="T51" fmla="*/ 0 h 89"/>
                  <a:gd name="T52" fmla="*/ 0 w 113"/>
                  <a:gd name="T53" fmla="*/ 0 h 89"/>
                  <a:gd name="T54" fmla="*/ 0 w 113"/>
                  <a:gd name="T55" fmla="*/ 0 h 89"/>
                  <a:gd name="T56" fmla="*/ 0 w 113"/>
                  <a:gd name="T57" fmla="*/ 0 h 89"/>
                  <a:gd name="T58" fmla="*/ 0 w 113"/>
                  <a:gd name="T59" fmla="*/ 0 h 89"/>
                  <a:gd name="T60" fmla="*/ 0 w 113"/>
                  <a:gd name="T61" fmla="*/ 0 h 89"/>
                  <a:gd name="T62" fmla="*/ 0 w 113"/>
                  <a:gd name="T63" fmla="*/ 0 h 89"/>
                  <a:gd name="T64" fmla="*/ 0 w 113"/>
                  <a:gd name="T65" fmla="*/ 0 h 89"/>
                  <a:gd name="T66" fmla="*/ 0 w 113"/>
                  <a:gd name="T67" fmla="*/ 0 h 89"/>
                  <a:gd name="T68" fmla="*/ 0 w 113"/>
                  <a:gd name="T69" fmla="*/ 0 h 89"/>
                  <a:gd name="T70" fmla="*/ 0 w 113"/>
                  <a:gd name="T71" fmla="*/ 0 h 8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3"/>
                  <a:gd name="T109" fmla="*/ 0 h 89"/>
                  <a:gd name="T110" fmla="*/ 113 w 113"/>
                  <a:gd name="T111" fmla="*/ 89 h 8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3" h="89">
                    <a:moveTo>
                      <a:pt x="88" y="16"/>
                    </a:moveTo>
                    <a:lnTo>
                      <a:pt x="80" y="16"/>
                    </a:lnTo>
                    <a:lnTo>
                      <a:pt x="72" y="16"/>
                    </a:lnTo>
                    <a:lnTo>
                      <a:pt x="72" y="8"/>
                    </a:lnTo>
                    <a:lnTo>
                      <a:pt x="56" y="8"/>
                    </a:lnTo>
                    <a:lnTo>
                      <a:pt x="48" y="8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40" y="8"/>
                    </a:lnTo>
                    <a:lnTo>
                      <a:pt x="40" y="16"/>
                    </a:lnTo>
                    <a:lnTo>
                      <a:pt x="24" y="32"/>
                    </a:lnTo>
                    <a:lnTo>
                      <a:pt x="16" y="32"/>
                    </a:lnTo>
                    <a:lnTo>
                      <a:pt x="16" y="40"/>
                    </a:lnTo>
                    <a:lnTo>
                      <a:pt x="0" y="56"/>
                    </a:lnTo>
                    <a:lnTo>
                      <a:pt x="0" y="64"/>
                    </a:lnTo>
                    <a:lnTo>
                      <a:pt x="16" y="64"/>
                    </a:lnTo>
                    <a:lnTo>
                      <a:pt x="16" y="72"/>
                    </a:lnTo>
                    <a:lnTo>
                      <a:pt x="24" y="72"/>
                    </a:lnTo>
                    <a:lnTo>
                      <a:pt x="24" y="88"/>
                    </a:lnTo>
                    <a:lnTo>
                      <a:pt x="40" y="88"/>
                    </a:lnTo>
                    <a:lnTo>
                      <a:pt x="48" y="88"/>
                    </a:lnTo>
                    <a:lnTo>
                      <a:pt x="56" y="88"/>
                    </a:lnTo>
                    <a:lnTo>
                      <a:pt x="72" y="88"/>
                    </a:lnTo>
                    <a:lnTo>
                      <a:pt x="80" y="88"/>
                    </a:lnTo>
                    <a:lnTo>
                      <a:pt x="88" y="88"/>
                    </a:lnTo>
                    <a:lnTo>
                      <a:pt x="88" y="72"/>
                    </a:lnTo>
                    <a:lnTo>
                      <a:pt x="104" y="72"/>
                    </a:lnTo>
                    <a:lnTo>
                      <a:pt x="112" y="72"/>
                    </a:lnTo>
                    <a:lnTo>
                      <a:pt x="112" y="64"/>
                    </a:lnTo>
                    <a:lnTo>
                      <a:pt x="104" y="56"/>
                    </a:lnTo>
                    <a:lnTo>
                      <a:pt x="104" y="40"/>
                    </a:lnTo>
                    <a:lnTo>
                      <a:pt x="88" y="40"/>
                    </a:lnTo>
                    <a:lnTo>
                      <a:pt x="88" y="32"/>
                    </a:lnTo>
                    <a:lnTo>
                      <a:pt x="80" y="32"/>
                    </a:lnTo>
                    <a:lnTo>
                      <a:pt x="80" y="16"/>
                    </a:lnTo>
                    <a:lnTo>
                      <a:pt x="88" y="16"/>
                    </a:lnTo>
                  </a:path>
                </a:pathLst>
              </a:custGeom>
              <a:solidFill>
                <a:srgbClr val="00AA5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75" name="Freeform 11"/>
              <p:cNvSpPr>
                <a:spLocks/>
              </p:cNvSpPr>
              <p:nvPr/>
            </p:nvSpPr>
            <p:spPr bwMode="auto">
              <a:xfrm>
                <a:off x="4880" y="2901"/>
                <a:ext cx="135" cy="113"/>
              </a:xfrm>
              <a:custGeom>
                <a:avLst/>
                <a:gdLst>
                  <a:gd name="T0" fmla="*/ 0 w 393"/>
                  <a:gd name="T1" fmla="*/ 0 h 377"/>
                  <a:gd name="T2" fmla="*/ 0 w 393"/>
                  <a:gd name="T3" fmla="*/ 0 h 377"/>
                  <a:gd name="T4" fmla="*/ 0 w 393"/>
                  <a:gd name="T5" fmla="*/ 0 h 377"/>
                  <a:gd name="T6" fmla="*/ 0 w 393"/>
                  <a:gd name="T7" fmla="*/ 0 h 377"/>
                  <a:gd name="T8" fmla="*/ 0 w 393"/>
                  <a:gd name="T9" fmla="*/ 0 h 377"/>
                  <a:gd name="T10" fmla="*/ 0 w 393"/>
                  <a:gd name="T11" fmla="*/ 0 h 377"/>
                  <a:gd name="T12" fmla="*/ 0 w 393"/>
                  <a:gd name="T13" fmla="*/ 0 h 377"/>
                  <a:gd name="T14" fmla="*/ 0 w 393"/>
                  <a:gd name="T15" fmla="*/ 0 h 377"/>
                  <a:gd name="T16" fmla="*/ 0 w 393"/>
                  <a:gd name="T17" fmla="*/ 0 h 377"/>
                  <a:gd name="T18" fmla="*/ 0 w 393"/>
                  <a:gd name="T19" fmla="*/ 0 h 377"/>
                  <a:gd name="T20" fmla="*/ 0 w 393"/>
                  <a:gd name="T21" fmla="*/ 0 h 377"/>
                  <a:gd name="T22" fmla="*/ 0 w 393"/>
                  <a:gd name="T23" fmla="*/ 0 h 377"/>
                  <a:gd name="T24" fmla="*/ 0 w 393"/>
                  <a:gd name="T25" fmla="*/ 0 h 377"/>
                  <a:gd name="T26" fmla="*/ 0 w 393"/>
                  <a:gd name="T27" fmla="*/ 0 h 377"/>
                  <a:gd name="T28" fmla="*/ 0 w 393"/>
                  <a:gd name="T29" fmla="*/ 0 h 377"/>
                  <a:gd name="T30" fmla="*/ 0 w 393"/>
                  <a:gd name="T31" fmla="*/ 0 h 377"/>
                  <a:gd name="T32" fmla="*/ 0 w 393"/>
                  <a:gd name="T33" fmla="*/ 0 h 377"/>
                  <a:gd name="T34" fmla="*/ 0 w 393"/>
                  <a:gd name="T35" fmla="*/ 0 h 377"/>
                  <a:gd name="T36" fmla="*/ 0 w 393"/>
                  <a:gd name="T37" fmla="*/ 0 h 377"/>
                  <a:gd name="T38" fmla="*/ 0 w 393"/>
                  <a:gd name="T39" fmla="*/ 0 h 377"/>
                  <a:gd name="T40" fmla="*/ 0 w 393"/>
                  <a:gd name="T41" fmla="*/ 0 h 377"/>
                  <a:gd name="T42" fmla="*/ 0 w 393"/>
                  <a:gd name="T43" fmla="*/ 0 h 377"/>
                  <a:gd name="T44" fmla="*/ 0 w 393"/>
                  <a:gd name="T45" fmla="*/ 0 h 377"/>
                  <a:gd name="T46" fmla="*/ 0 w 393"/>
                  <a:gd name="T47" fmla="*/ 0 h 377"/>
                  <a:gd name="T48" fmla="*/ 0 w 393"/>
                  <a:gd name="T49" fmla="*/ 0 h 377"/>
                  <a:gd name="T50" fmla="*/ 0 w 393"/>
                  <a:gd name="T51" fmla="*/ 0 h 377"/>
                  <a:gd name="T52" fmla="*/ 0 w 393"/>
                  <a:gd name="T53" fmla="*/ 0 h 377"/>
                  <a:gd name="T54" fmla="*/ 0 w 393"/>
                  <a:gd name="T55" fmla="*/ 0 h 377"/>
                  <a:gd name="T56" fmla="*/ 0 w 393"/>
                  <a:gd name="T57" fmla="*/ 0 h 377"/>
                  <a:gd name="T58" fmla="*/ 0 w 393"/>
                  <a:gd name="T59" fmla="*/ 0 h 377"/>
                  <a:gd name="T60" fmla="*/ 0 w 393"/>
                  <a:gd name="T61" fmla="*/ 0 h 377"/>
                  <a:gd name="T62" fmla="*/ 0 w 393"/>
                  <a:gd name="T63" fmla="*/ 0 h 377"/>
                  <a:gd name="T64" fmla="*/ 0 w 393"/>
                  <a:gd name="T65" fmla="*/ 0 h 377"/>
                  <a:gd name="T66" fmla="*/ 0 w 393"/>
                  <a:gd name="T67" fmla="*/ 0 h 377"/>
                  <a:gd name="T68" fmla="*/ 0 w 393"/>
                  <a:gd name="T69" fmla="*/ 0 h 377"/>
                  <a:gd name="T70" fmla="*/ 0 w 393"/>
                  <a:gd name="T71" fmla="*/ 0 h 377"/>
                  <a:gd name="T72" fmla="*/ 0 w 393"/>
                  <a:gd name="T73" fmla="*/ 0 h 377"/>
                  <a:gd name="T74" fmla="*/ 0 w 393"/>
                  <a:gd name="T75" fmla="*/ 0 h 377"/>
                  <a:gd name="T76" fmla="*/ 0 w 393"/>
                  <a:gd name="T77" fmla="*/ 0 h 377"/>
                  <a:gd name="T78" fmla="*/ 0 w 393"/>
                  <a:gd name="T79" fmla="*/ 0 h 377"/>
                  <a:gd name="T80" fmla="*/ 0 w 393"/>
                  <a:gd name="T81" fmla="*/ 0 h 377"/>
                  <a:gd name="T82" fmla="*/ 0 w 393"/>
                  <a:gd name="T83" fmla="*/ 0 h 377"/>
                  <a:gd name="T84" fmla="*/ 0 w 393"/>
                  <a:gd name="T85" fmla="*/ 0 h 377"/>
                  <a:gd name="T86" fmla="*/ 0 w 393"/>
                  <a:gd name="T87" fmla="*/ 0 h 377"/>
                  <a:gd name="T88" fmla="*/ 0 w 393"/>
                  <a:gd name="T89" fmla="*/ 0 h 377"/>
                  <a:gd name="T90" fmla="*/ 0 w 393"/>
                  <a:gd name="T91" fmla="*/ 0 h 377"/>
                  <a:gd name="T92" fmla="*/ 0 w 393"/>
                  <a:gd name="T93" fmla="*/ 0 h 377"/>
                  <a:gd name="T94" fmla="*/ 0 w 393"/>
                  <a:gd name="T95" fmla="*/ 0 h 377"/>
                  <a:gd name="T96" fmla="*/ 0 w 393"/>
                  <a:gd name="T97" fmla="*/ 0 h 377"/>
                  <a:gd name="T98" fmla="*/ 0 w 393"/>
                  <a:gd name="T99" fmla="*/ 0 h 377"/>
                  <a:gd name="T100" fmla="*/ 0 w 393"/>
                  <a:gd name="T101" fmla="*/ 0 h 377"/>
                  <a:gd name="T102" fmla="*/ 1 w 393"/>
                  <a:gd name="T103" fmla="*/ 0 h 377"/>
                  <a:gd name="T104" fmla="*/ 1 w 393"/>
                  <a:gd name="T105" fmla="*/ 0 h 377"/>
                  <a:gd name="T106" fmla="*/ 1 w 393"/>
                  <a:gd name="T107" fmla="*/ 0 h 377"/>
                  <a:gd name="T108" fmla="*/ 1 w 393"/>
                  <a:gd name="T109" fmla="*/ 0 h 377"/>
                  <a:gd name="T110" fmla="*/ 1 w 393"/>
                  <a:gd name="T111" fmla="*/ 0 h 377"/>
                  <a:gd name="T112" fmla="*/ 1 w 393"/>
                  <a:gd name="T113" fmla="*/ 0 h 377"/>
                  <a:gd name="T114" fmla="*/ 1 w 393"/>
                  <a:gd name="T115" fmla="*/ 0 h 377"/>
                  <a:gd name="T116" fmla="*/ 1 w 393"/>
                  <a:gd name="T117" fmla="*/ 0 h 377"/>
                  <a:gd name="T118" fmla="*/ 1 w 393"/>
                  <a:gd name="T119" fmla="*/ 0 h 377"/>
                  <a:gd name="T120" fmla="*/ 1 w 393"/>
                  <a:gd name="T121" fmla="*/ 0 h 377"/>
                  <a:gd name="T122" fmla="*/ 1 w 393"/>
                  <a:gd name="T123" fmla="*/ 0 h 37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93"/>
                  <a:gd name="T187" fmla="*/ 0 h 377"/>
                  <a:gd name="T188" fmla="*/ 393 w 393"/>
                  <a:gd name="T189" fmla="*/ 377 h 37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93" h="377">
                    <a:moveTo>
                      <a:pt x="336" y="24"/>
                    </a:moveTo>
                    <a:lnTo>
                      <a:pt x="312" y="0"/>
                    </a:lnTo>
                    <a:lnTo>
                      <a:pt x="304" y="0"/>
                    </a:lnTo>
                    <a:lnTo>
                      <a:pt x="288" y="0"/>
                    </a:lnTo>
                    <a:lnTo>
                      <a:pt x="280" y="0"/>
                    </a:lnTo>
                    <a:lnTo>
                      <a:pt x="272" y="0"/>
                    </a:lnTo>
                    <a:lnTo>
                      <a:pt x="256" y="0"/>
                    </a:lnTo>
                    <a:lnTo>
                      <a:pt x="248" y="0"/>
                    </a:lnTo>
                    <a:lnTo>
                      <a:pt x="248" y="8"/>
                    </a:lnTo>
                    <a:lnTo>
                      <a:pt x="232" y="8"/>
                    </a:lnTo>
                    <a:lnTo>
                      <a:pt x="232" y="24"/>
                    </a:lnTo>
                    <a:lnTo>
                      <a:pt x="224" y="24"/>
                    </a:lnTo>
                    <a:lnTo>
                      <a:pt x="216" y="24"/>
                    </a:lnTo>
                    <a:lnTo>
                      <a:pt x="216" y="32"/>
                    </a:lnTo>
                    <a:lnTo>
                      <a:pt x="200" y="32"/>
                    </a:lnTo>
                    <a:lnTo>
                      <a:pt x="200" y="40"/>
                    </a:lnTo>
                    <a:lnTo>
                      <a:pt x="192" y="40"/>
                    </a:lnTo>
                    <a:lnTo>
                      <a:pt x="184" y="56"/>
                    </a:lnTo>
                    <a:lnTo>
                      <a:pt x="168" y="56"/>
                    </a:lnTo>
                    <a:lnTo>
                      <a:pt x="168" y="64"/>
                    </a:lnTo>
                    <a:lnTo>
                      <a:pt x="160" y="64"/>
                    </a:lnTo>
                    <a:lnTo>
                      <a:pt x="160" y="80"/>
                    </a:lnTo>
                    <a:lnTo>
                      <a:pt x="144" y="80"/>
                    </a:lnTo>
                    <a:lnTo>
                      <a:pt x="136" y="80"/>
                    </a:lnTo>
                    <a:lnTo>
                      <a:pt x="128" y="80"/>
                    </a:lnTo>
                    <a:lnTo>
                      <a:pt x="112" y="80"/>
                    </a:lnTo>
                    <a:lnTo>
                      <a:pt x="104" y="88"/>
                    </a:lnTo>
                    <a:lnTo>
                      <a:pt x="96" y="88"/>
                    </a:lnTo>
                    <a:lnTo>
                      <a:pt x="80" y="88"/>
                    </a:lnTo>
                    <a:lnTo>
                      <a:pt x="72" y="88"/>
                    </a:lnTo>
                    <a:lnTo>
                      <a:pt x="56" y="88"/>
                    </a:lnTo>
                    <a:lnTo>
                      <a:pt x="48" y="88"/>
                    </a:lnTo>
                    <a:lnTo>
                      <a:pt x="40" y="88"/>
                    </a:lnTo>
                    <a:lnTo>
                      <a:pt x="24" y="88"/>
                    </a:lnTo>
                    <a:lnTo>
                      <a:pt x="24" y="96"/>
                    </a:lnTo>
                    <a:lnTo>
                      <a:pt x="16" y="96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0" y="120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0" y="152"/>
                    </a:lnTo>
                    <a:lnTo>
                      <a:pt x="0" y="168"/>
                    </a:lnTo>
                    <a:lnTo>
                      <a:pt x="16" y="168"/>
                    </a:lnTo>
                    <a:lnTo>
                      <a:pt x="16" y="176"/>
                    </a:lnTo>
                    <a:lnTo>
                      <a:pt x="16" y="184"/>
                    </a:lnTo>
                    <a:lnTo>
                      <a:pt x="24" y="184"/>
                    </a:lnTo>
                    <a:lnTo>
                      <a:pt x="24" y="200"/>
                    </a:lnTo>
                    <a:lnTo>
                      <a:pt x="40" y="200"/>
                    </a:lnTo>
                    <a:lnTo>
                      <a:pt x="40" y="208"/>
                    </a:lnTo>
                    <a:lnTo>
                      <a:pt x="48" y="208"/>
                    </a:lnTo>
                    <a:lnTo>
                      <a:pt x="48" y="224"/>
                    </a:lnTo>
                    <a:lnTo>
                      <a:pt x="56" y="232"/>
                    </a:lnTo>
                    <a:lnTo>
                      <a:pt x="56" y="240"/>
                    </a:lnTo>
                    <a:lnTo>
                      <a:pt x="56" y="256"/>
                    </a:lnTo>
                    <a:lnTo>
                      <a:pt x="72" y="264"/>
                    </a:lnTo>
                    <a:lnTo>
                      <a:pt x="72" y="272"/>
                    </a:lnTo>
                    <a:lnTo>
                      <a:pt x="72" y="288"/>
                    </a:lnTo>
                    <a:lnTo>
                      <a:pt x="72" y="296"/>
                    </a:lnTo>
                    <a:lnTo>
                      <a:pt x="72" y="312"/>
                    </a:lnTo>
                    <a:lnTo>
                      <a:pt x="72" y="320"/>
                    </a:lnTo>
                    <a:lnTo>
                      <a:pt x="72" y="328"/>
                    </a:lnTo>
                    <a:lnTo>
                      <a:pt x="72" y="344"/>
                    </a:lnTo>
                    <a:lnTo>
                      <a:pt x="80" y="344"/>
                    </a:lnTo>
                    <a:lnTo>
                      <a:pt x="96" y="352"/>
                    </a:lnTo>
                    <a:lnTo>
                      <a:pt x="104" y="352"/>
                    </a:lnTo>
                    <a:lnTo>
                      <a:pt x="112" y="352"/>
                    </a:lnTo>
                    <a:lnTo>
                      <a:pt x="112" y="368"/>
                    </a:lnTo>
                    <a:lnTo>
                      <a:pt x="128" y="368"/>
                    </a:lnTo>
                    <a:lnTo>
                      <a:pt x="136" y="368"/>
                    </a:lnTo>
                    <a:lnTo>
                      <a:pt x="144" y="368"/>
                    </a:lnTo>
                    <a:lnTo>
                      <a:pt x="160" y="376"/>
                    </a:lnTo>
                    <a:lnTo>
                      <a:pt x="168" y="376"/>
                    </a:lnTo>
                    <a:lnTo>
                      <a:pt x="168" y="368"/>
                    </a:lnTo>
                    <a:lnTo>
                      <a:pt x="184" y="368"/>
                    </a:lnTo>
                    <a:lnTo>
                      <a:pt x="184" y="352"/>
                    </a:lnTo>
                    <a:lnTo>
                      <a:pt x="192" y="352"/>
                    </a:lnTo>
                    <a:lnTo>
                      <a:pt x="192" y="344"/>
                    </a:lnTo>
                    <a:lnTo>
                      <a:pt x="192" y="328"/>
                    </a:lnTo>
                    <a:lnTo>
                      <a:pt x="192" y="320"/>
                    </a:lnTo>
                    <a:lnTo>
                      <a:pt x="192" y="312"/>
                    </a:lnTo>
                    <a:lnTo>
                      <a:pt x="192" y="296"/>
                    </a:lnTo>
                    <a:lnTo>
                      <a:pt x="192" y="288"/>
                    </a:lnTo>
                    <a:lnTo>
                      <a:pt x="192" y="272"/>
                    </a:lnTo>
                    <a:lnTo>
                      <a:pt x="200" y="264"/>
                    </a:lnTo>
                    <a:lnTo>
                      <a:pt x="200" y="256"/>
                    </a:lnTo>
                    <a:lnTo>
                      <a:pt x="216" y="256"/>
                    </a:lnTo>
                    <a:lnTo>
                      <a:pt x="224" y="240"/>
                    </a:lnTo>
                    <a:lnTo>
                      <a:pt x="232" y="240"/>
                    </a:lnTo>
                    <a:lnTo>
                      <a:pt x="248" y="232"/>
                    </a:lnTo>
                    <a:lnTo>
                      <a:pt x="256" y="232"/>
                    </a:lnTo>
                    <a:lnTo>
                      <a:pt x="256" y="224"/>
                    </a:lnTo>
                    <a:lnTo>
                      <a:pt x="272" y="224"/>
                    </a:lnTo>
                    <a:lnTo>
                      <a:pt x="280" y="208"/>
                    </a:lnTo>
                    <a:lnTo>
                      <a:pt x="280" y="200"/>
                    </a:lnTo>
                    <a:lnTo>
                      <a:pt x="288" y="200"/>
                    </a:lnTo>
                    <a:lnTo>
                      <a:pt x="288" y="184"/>
                    </a:lnTo>
                    <a:lnTo>
                      <a:pt x="304" y="176"/>
                    </a:lnTo>
                    <a:lnTo>
                      <a:pt x="312" y="176"/>
                    </a:lnTo>
                    <a:lnTo>
                      <a:pt x="312" y="168"/>
                    </a:lnTo>
                    <a:lnTo>
                      <a:pt x="328" y="168"/>
                    </a:lnTo>
                    <a:lnTo>
                      <a:pt x="328" y="152"/>
                    </a:lnTo>
                    <a:lnTo>
                      <a:pt x="336" y="152"/>
                    </a:lnTo>
                    <a:lnTo>
                      <a:pt x="336" y="144"/>
                    </a:lnTo>
                    <a:lnTo>
                      <a:pt x="344" y="144"/>
                    </a:lnTo>
                    <a:lnTo>
                      <a:pt x="360" y="144"/>
                    </a:lnTo>
                    <a:lnTo>
                      <a:pt x="360" y="136"/>
                    </a:lnTo>
                    <a:lnTo>
                      <a:pt x="368" y="136"/>
                    </a:lnTo>
                    <a:lnTo>
                      <a:pt x="376" y="136"/>
                    </a:lnTo>
                    <a:lnTo>
                      <a:pt x="376" y="120"/>
                    </a:lnTo>
                    <a:lnTo>
                      <a:pt x="392" y="120"/>
                    </a:lnTo>
                    <a:lnTo>
                      <a:pt x="392" y="112"/>
                    </a:lnTo>
                    <a:lnTo>
                      <a:pt x="392" y="96"/>
                    </a:lnTo>
                    <a:lnTo>
                      <a:pt x="392" y="88"/>
                    </a:lnTo>
                    <a:lnTo>
                      <a:pt x="392" y="80"/>
                    </a:lnTo>
                    <a:lnTo>
                      <a:pt x="392" y="64"/>
                    </a:lnTo>
                    <a:lnTo>
                      <a:pt x="376" y="64"/>
                    </a:lnTo>
                    <a:lnTo>
                      <a:pt x="376" y="56"/>
                    </a:lnTo>
                    <a:lnTo>
                      <a:pt x="368" y="56"/>
                    </a:lnTo>
                    <a:lnTo>
                      <a:pt x="368" y="40"/>
                    </a:lnTo>
                    <a:lnTo>
                      <a:pt x="360" y="32"/>
                    </a:lnTo>
                    <a:lnTo>
                      <a:pt x="360" y="24"/>
                    </a:lnTo>
                    <a:lnTo>
                      <a:pt x="344" y="24"/>
                    </a:lnTo>
                    <a:lnTo>
                      <a:pt x="344" y="8"/>
                    </a:lnTo>
                    <a:lnTo>
                      <a:pt x="336" y="8"/>
                    </a:lnTo>
                  </a:path>
                </a:pathLst>
              </a:custGeom>
              <a:solidFill>
                <a:srgbClr val="00AA5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76" name="Freeform 12"/>
              <p:cNvSpPr>
                <a:spLocks/>
              </p:cNvSpPr>
              <p:nvPr/>
            </p:nvSpPr>
            <p:spPr bwMode="auto">
              <a:xfrm>
                <a:off x="4565" y="3388"/>
                <a:ext cx="108" cy="121"/>
              </a:xfrm>
              <a:custGeom>
                <a:avLst/>
                <a:gdLst>
                  <a:gd name="T0" fmla="*/ 0 w 313"/>
                  <a:gd name="T1" fmla="*/ 0 h 401"/>
                  <a:gd name="T2" fmla="*/ 0 w 313"/>
                  <a:gd name="T3" fmla="*/ 0 h 401"/>
                  <a:gd name="T4" fmla="*/ 0 w 313"/>
                  <a:gd name="T5" fmla="*/ 0 h 401"/>
                  <a:gd name="T6" fmla="*/ 0 w 313"/>
                  <a:gd name="T7" fmla="*/ 0 h 401"/>
                  <a:gd name="T8" fmla="*/ 0 w 313"/>
                  <a:gd name="T9" fmla="*/ 0 h 401"/>
                  <a:gd name="T10" fmla="*/ 0 w 313"/>
                  <a:gd name="T11" fmla="*/ 0 h 401"/>
                  <a:gd name="T12" fmla="*/ 0 w 313"/>
                  <a:gd name="T13" fmla="*/ 0 h 401"/>
                  <a:gd name="T14" fmla="*/ 0 w 313"/>
                  <a:gd name="T15" fmla="*/ 0 h 401"/>
                  <a:gd name="T16" fmla="*/ 0 w 313"/>
                  <a:gd name="T17" fmla="*/ 0 h 401"/>
                  <a:gd name="T18" fmla="*/ 0 w 313"/>
                  <a:gd name="T19" fmla="*/ 0 h 401"/>
                  <a:gd name="T20" fmla="*/ 0 w 313"/>
                  <a:gd name="T21" fmla="*/ 0 h 401"/>
                  <a:gd name="T22" fmla="*/ 0 w 313"/>
                  <a:gd name="T23" fmla="*/ 0 h 401"/>
                  <a:gd name="T24" fmla="*/ 0 w 313"/>
                  <a:gd name="T25" fmla="*/ 0 h 401"/>
                  <a:gd name="T26" fmla="*/ 0 w 313"/>
                  <a:gd name="T27" fmla="*/ 0 h 401"/>
                  <a:gd name="T28" fmla="*/ 0 w 313"/>
                  <a:gd name="T29" fmla="*/ 0 h 401"/>
                  <a:gd name="T30" fmla="*/ 0 w 313"/>
                  <a:gd name="T31" fmla="*/ 0 h 401"/>
                  <a:gd name="T32" fmla="*/ 0 w 313"/>
                  <a:gd name="T33" fmla="*/ 0 h 401"/>
                  <a:gd name="T34" fmla="*/ 0 w 313"/>
                  <a:gd name="T35" fmla="*/ 0 h 401"/>
                  <a:gd name="T36" fmla="*/ 0 w 313"/>
                  <a:gd name="T37" fmla="*/ 0 h 401"/>
                  <a:gd name="T38" fmla="*/ 0 w 313"/>
                  <a:gd name="T39" fmla="*/ 0 h 401"/>
                  <a:gd name="T40" fmla="*/ 0 w 313"/>
                  <a:gd name="T41" fmla="*/ 0 h 401"/>
                  <a:gd name="T42" fmla="*/ 0 w 313"/>
                  <a:gd name="T43" fmla="*/ 0 h 401"/>
                  <a:gd name="T44" fmla="*/ 0 w 313"/>
                  <a:gd name="T45" fmla="*/ 0 h 401"/>
                  <a:gd name="T46" fmla="*/ 0 w 313"/>
                  <a:gd name="T47" fmla="*/ 0 h 401"/>
                  <a:gd name="T48" fmla="*/ 0 w 313"/>
                  <a:gd name="T49" fmla="*/ 0 h 401"/>
                  <a:gd name="T50" fmla="*/ 0 w 313"/>
                  <a:gd name="T51" fmla="*/ 0 h 401"/>
                  <a:gd name="T52" fmla="*/ 0 w 313"/>
                  <a:gd name="T53" fmla="*/ 0 h 401"/>
                  <a:gd name="T54" fmla="*/ 0 w 313"/>
                  <a:gd name="T55" fmla="*/ 0 h 401"/>
                  <a:gd name="T56" fmla="*/ 0 w 313"/>
                  <a:gd name="T57" fmla="*/ 0 h 401"/>
                  <a:gd name="T58" fmla="*/ 0 w 313"/>
                  <a:gd name="T59" fmla="*/ 0 h 401"/>
                  <a:gd name="T60" fmla="*/ 0 w 313"/>
                  <a:gd name="T61" fmla="*/ 0 h 401"/>
                  <a:gd name="T62" fmla="*/ 0 w 313"/>
                  <a:gd name="T63" fmla="*/ 0 h 401"/>
                  <a:gd name="T64" fmla="*/ 0 w 313"/>
                  <a:gd name="T65" fmla="*/ 0 h 401"/>
                  <a:gd name="T66" fmla="*/ 0 w 313"/>
                  <a:gd name="T67" fmla="*/ 0 h 401"/>
                  <a:gd name="T68" fmla="*/ 0 w 313"/>
                  <a:gd name="T69" fmla="*/ 0 h 401"/>
                  <a:gd name="T70" fmla="*/ 0 w 313"/>
                  <a:gd name="T71" fmla="*/ 0 h 401"/>
                  <a:gd name="T72" fmla="*/ 0 w 313"/>
                  <a:gd name="T73" fmla="*/ 0 h 401"/>
                  <a:gd name="T74" fmla="*/ 0 w 313"/>
                  <a:gd name="T75" fmla="*/ 0 h 401"/>
                  <a:gd name="T76" fmla="*/ 0 w 313"/>
                  <a:gd name="T77" fmla="*/ 0 h 401"/>
                  <a:gd name="T78" fmla="*/ 0 w 313"/>
                  <a:gd name="T79" fmla="*/ 0 h 401"/>
                  <a:gd name="T80" fmla="*/ 0 w 313"/>
                  <a:gd name="T81" fmla="*/ 0 h 401"/>
                  <a:gd name="T82" fmla="*/ 0 w 313"/>
                  <a:gd name="T83" fmla="*/ 0 h 401"/>
                  <a:gd name="T84" fmla="*/ 0 w 313"/>
                  <a:gd name="T85" fmla="*/ 0 h 401"/>
                  <a:gd name="T86" fmla="*/ 0 w 313"/>
                  <a:gd name="T87" fmla="*/ 0 h 401"/>
                  <a:gd name="T88" fmla="*/ 0 w 313"/>
                  <a:gd name="T89" fmla="*/ 0 h 401"/>
                  <a:gd name="T90" fmla="*/ 0 w 313"/>
                  <a:gd name="T91" fmla="*/ 0 h 401"/>
                  <a:gd name="T92" fmla="*/ 0 w 313"/>
                  <a:gd name="T93" fmla="*/ 0 h 401"/>
                  <a:gd name="T94" fmla="*/ 0 w 313"/>
                  <a:gd name="T95" fmla="*/ 0 h 401"/>
                  <a:gd name="T96" fmla="*/ 0 w 313"/>
                  <a:gd name="T97" fmla="*/ 0 h 401"/>
                  <a:gd name="T98" fmla="*/ 0 w 313"/>
                  <a:gd name="T99" fmla="*/ 0 h 401"/>
                  <a:gd name="T100" fmla="*/ 0 w 313"/>
                  <a:gd name="T101" fmla="*/ 0 h 401"/>
                  <a:gd name="T102" fmla="*/ 0 w 313"/>
                  <a:gd name="T103" fmla="*/ 0 h 401"/>
                  <a:gd name="T104" fmla="*/ 0 w 313"/>
                  <a:gd name="T105" fmla="*/ 0 h 401"/>
                  <a:gd name="T106" fmla="*/ 0 w 313"/>
                  <a:gd name="T107" fmla="*/ 0 h 401"/>
                  <a:gd name="T108" fmla="*/ 0 w 313"/>
                  <a:gd name="T109" fmla="*/ 0 h 401"/>
                  <a:gd name="T110" fmla="*/ 0 w 313"/>
                  <a:gd name="T111" fmla="*/ 0 h 401"/>
                  <a:gd name="T112" fmla="*/ 0 w 313"/>
                  <a:gd name="T113" fmla="*/ 0 h 401"/>
                  <a:gd name="T114" fmla="*/ 0 w 313"/>
                  <a:gd name="T115" fmla="*/ 0 h 401"/>
                  <a:gd name="T116" fmla="*/ 0 w 313"/>
                  <a:gd name="T117" fmla="*/ 0 h 401"/>
                  <a:gd name="T118" fmla="*/ 0 w 313"/>
                  <a:gd name="T119" fmla="*/ 0 h 401"/>
                  <a:gd name="T120" fmla="*/ 0 w 313"/>
                  <a:gd name="T121" fmla="*/ 0 h 40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13"/>
                  <a:gd name="T184" fmla="*/ 0 h 401"/>
                  <a:gd name="T185" fmla="*/ 313 w 313"/>
                  <a:gd name="T186" fmla="*/ 401 h 40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13" h="401">
                    <a:moveTo>
                      <a:pt x="24" y="56"/>
                    </a:moveTo>
                    <a:lnTo>
                      <a:pt x="24" y="40"/>
                    </a:lnTo>
                    <a:lnTo>
                      <a:pt x="32" y="40"/>
                    </a:lnTo>
                    <a:lnTo>
                      <a:pt x="40" y="40"/>
                    </a:lnTo>
                    <a:lnTo>
                      <a:pt x="56" y="40"/>
                    </a:lnTo>
                    <a:lnTo>
                      <a:pt x="64" y="32"/>
                    </a:lnTo>
                    <a:lnTo>
                      <a:pt x="72" y="32"/>
                    </a:lnTo>
                    <a:lnTo>
                      <a:pt x="72" y="24"/>
                    </a:lnTo>
                    <a:lnTo>
                      <a:pt x="88" y="24"/>
                    </a:lnTo>
                    <a:lnTo>
                      <a:pt x="96" y="8"/>
                    </a:lnTo>
                    <a:lnTo>
                      <a:pt x="112" y="8"/>
                    </a:lnTo>
                    <a:lnTo>
                      <a:pt x="120" y="0"/>
                    </a:lnTo>
                    <a:lnTo>
                      <a:pt x="128" y="0"/>
                    </a:lnTo>
                    <a:lnTo>
                      <a:pt x="128" y="8"/>
                    </a:lnTo>
                    <a:lnTo>
                      <a:pt x="144" y="8"/>
                    </a:lnTo>
                    <a:lnTo>
                      <a:pt x="152" y="8"/>
                    </a:lnTo>
                    <a:lnTo>
                      <a:pt x="168" y="8"/>
                    </a:lnTo>
                    <a:lnTo>
                      <a:pt x="168" y="24"/>
                    </a:lnTo>
                    <a:lnTo>
                      <a:pt x="176" y="24"/>
                    </a:lnTo>
                    <a:lnTo>
                      <a:pt x="176" y="32"/>
                    </a:lnTo>
                    <a:lnTo>
                      <a:pt x="176" y="40"/>
                    </a:lnTo>
                    <a:lnTo>
                      <a:pt x="176" y="56"/>
                    </a:lnTo>
                    <a:lnTo>
                      <a:pt x="176" y="64"/>
                    </a:lnTo>
                    <a:lnTo>
                      <a:pt x="168" y="72"/>
                    </a:lnTo>
                    <a:lnTo>
                      <a:pt x="168" y="88"/>
                    </a:lnTo>
                    <a:lnTo>
                      <a:pt x="168" y="96"/>
                    </a:lnTo>
                    <a:lnTo>
                      <a:pt x="168" y="112"/>
                    </a:lnTo>
                    <a:lnTo>
                      <a:pt x="168" y="120"/>
                    </a:lnTo>
                    <a:lnTo>
                      <a:pt x="168" y="128"/>
                    </a:lnTo>
                    <a:lnTo>
                      <a:pt x="176" y="128"/>
                    </a:lnTo>
                    <a:lnTo>
                      <a:pt x="176" y="144"/>
                    </a:lnTo>
                    <a:lnTo>
                      <a:pt x="184" y="144"/>
                    </a:lnTo>
                    <a:lnTo>
                      <a:pt x="200" y="144"/>
                    </a:lnTo>
                    <a:lnTo>
                      <a:pt x="200" y="152"/>
                    </a:lnTo>
                    <a:lnTo>
                      <a:pt x="208" y="152"/>
                    </a:lnTo>
                    <a:lnTo>
                      <a:pt x="216" y="168"/>
                    </a:lnTo>
                    <a:lnTo>
                      <a:pt x="232" y="168"/>
                    </a:lnTo>
                    <a:lnTo>
                      <a:pt x="232" y="176"/>
                    </a:lnTo>
                    <a:lnTo>
                      <a:pt x="232" y="184"/>
                    </a:lnTo>
                    <a:lnTo>
                      <a:pt x="232" y="200"/>
                    </a:lnTo>
                    <a:lnTo>
                      <a:pt x="232" y="208"/>
                    </a:lnTo>
                    <a:lnTo>
                      <a:pt x="232" y="216"/>
                    </a:lnTo>
                    <a:lnTo>
                      <a:pt x="240" y="216"/>
                    </a:lnTo>
                    <a:lnTo>
                      <a:pt x="240" y="232"/>
                    </a:lnTo>
                    <a:lnTo>
                      <a:pt x="256" y="232"/>
                    </a:lnTo>
                    <a:lnTo>
                      <a:pt x="264" y="232"/>
                    </a:lnTo>
                    <a:lnTo>
                      <a:pt x="272" y="240"/>
                    </a:lnTo>
                    <a:lnTo>
                      <a:pt x="288" y="240"/>
                    </a:lnTo>
                    <a:lnTo>
                      <a:pt x="288" y="256"/>
                    </a:lnTo>
                    <a:lnTo>
                      <a:pt x="296" y="256"/>
                    </a:lnTo>
                    <a:lnTo>
                      <a:pt x="296" y="264"/>
                    </a:lnTo>
                    <a:lnTo>
                      <a:pt x="312" y="272"/>
                    </a:lnTo>
                    <a:lnTo>
                      <a:pt x="312" y="288"/>
                    </a:lnTo>
                    <a:lnTo>
                      <a:pt x="312" y="296"/>
                    </a:lnTo>
                    <a:lnTo>
                      <a:pt x="312" y="312"/>
                    </a:lnTo>
                    <a:lnTo>
                      <a:pt x="312" y="320"/>
                    </a:lnTo>
                    <a:lnTo>
                      <a:pt x="296" y="320"/>
                    </a:lnTo>
                    <a:lnTo>
                      <a:pt x="296" y="328"/>
                    </a:lnTo>
                    <a:lnTo>
                      <a:pt x="288" y="344"/>
                    </a:lnTo>
                    <a:lnTo>
                      <a:pt x="288" y="352"/>
                    </a:lnTo>
                    <a:lnTo>
                      <a:pt x="272" y="360"/>
                    </a:lnTo>
                    <a:lnTo>
                      <a:pt x="272" y="376"/>
                    </a:lnTo>
                    <a:lnTo>
                      <a:pt x="272" y="384"/>
                    </a:lnTo>
                    <a:lnTo>
                      <a:pt x="264" y="384"/>
                    </a:lnTo>
                    <a:lnTo>
                      <a:pt x="256" y="400"/>
                    </a:lnTo>
                    <a:lnTo>
                      <a:pt x="240" y="400"/>
                    </a:lnTo>
                    <a:lnTo>
                      <a:pt x="240" y="384"/>
                    </a:lnTo>
                    <a:lnTo>
                      <a:pt x="232" y="384"/>
                    </a:lnTo>
                    <a:lnTo>
                      <a:pt x="232" y="376"/>
                    </a:lnTo>
                    <a:lnTo>
                      <a:pt x="216" y="376"/>
                    </a:lnTo>
                    <a:lnTo>
                      <a:pt x="208" y="376"/>
                    </a:lnTo>
                    <a:lnTo>
                      <a:pt x="208" y="360"/>
                    </a:lnTo>
                    <a:lnTo>
                      <a:pt x="200" y="360"/>
                    </a:lnTo>
                    <a:lnTo>
                      <a:pt x="184" y="360"/>
                    </a:lnTo>
                    <a:lnTo>
                      <a:pt x="184" y="352"/>
                    </a:lnTo>
                    <a:lnTo>
                      <a:pt x="176" y="352"/>
                    </a:lnTo>
                    <a:lnTo>
                      <a:pt x="176" y="344"/>
                    </a:lnTo>
                    <a:lnTo>
                      <a:pt x="176" y="328"/>
                    </a:lnTo>
                    <a:lnTo>
                      <a:pt x="168" y="328"/>
                    </a:lnTo>
                    <a:lnTo>
                      <a:pt x="168" y="320"/>
                    </a:lnTo>
                    <a:lnTo>
                      <a:pt x="168" y="312"/>
                    </a:lnTo>
                    <a:lnTo>
                      <a:pt x="152" y="312"/>
                    </a:lnTo>
                    <a:lnTo>
                      <a:pt x="152" y="296"/>
                    </a:lnTo>
                    <a:lnTo>
                      <a:pt x="144" y="296"/>
                    </a:lnTo>
                    <a:lnTo>
                      <a:pt x="144" y="288"/>
                    </a:lnTo>
                    <a:lnTo>
                      <a:pt x="144" y="272"/>
                    </a:lnTo>
                    <a:lnTo>
                      <a:pt x="144" y="264"/>
                    </a:lnTo>
                    <a:lnTo>
                      <a:pt x="128" y="264"/>
                    </a:lnTo>
                    <a:lnTo>
                      <a:pt x="128" y="256"/>
                    </a:lnTo>
                    <a:lnTo>
                      <a:pt x="120" y="256"/>
                    </a:lnTo>
                    <a:lnTo>
                      <a:pt x="120" y="240"/>
                    </a:lnTo>
                    <a:lnTo>
                      <a:pt x="112" y="240"/>
                    </a:lnTo>
                    <a:lnTo>
                      <a:pt x="112" y="232"/>
                    </a:lnTo>
                    <a:lnTo>
                      <a:pt x="96" y="232"/>
                    </a:lnTo>
                    <a:lnTo>
                      <a:pt x="88" y="232"/>
                    </a:lnTo>
                    <a:lnTo>
                      <a:pt x="88" y="216"/>
                    </a:lnTo>
                    <a:lnTo>
                      <a:pt x="72" y="216"/>
                    </a:lnTo>
                    <a:lnTo>
                      <a:pt x="72" y="208"/>
                    </a:lnTo>
                    <a:lnTo>
                      <a:pt x="64" y="208"/>
                    </a:lnTo>
                    <a:lnTo>
                      <a:pt x="64" y="200"/>
                    </a:lnTo>
                    <a:lnTo>
                      <a:pt x="64" y="184"/>
                    </a:lnTo>
                    <a:lnTo>
                      <a:pt x="56" y="184"/>
                    </a:lnTo>
                    <a:lnTo>
                      <a:pt x="56" y="176"/>
                    </a:lnTo>
                    <a:lnTo>
                      <a:pt x="40" y="168"/>
                    </a:lnTo>
                    <a:lnTo>
                      <a:pt x="32" y="168"/>
                    </a:lnTo>
                    <a:lnTo>
                      <a:pt x="32" y="152"/>
                    </a:lnTo>
                    <a:lnTo>
                      <a:pt x="24" y="152"/>
                    </a:lnTo>
                    <a:lnTo>
                      <a:pt x="24" y="144"/>
                    </a:lnTo>
                    <a:lnTo>
                      <a:pt x="24" y="128"/>
                    </a:lnTo>
                    <a:lnTo>
                      <a:pt x="24" y="120"/>
                    </a:lnTo>
                    <a:lnTo>
                      <a:pt x="24" y="112"/>
                    </a:lnTo>
                    <a:lnTo>
                      <a:pt x="24" y="96"/>
                    </a:lnTo>
                    <a:lnTo>
                      <a:pt x="24" y="88"/>
                    </a:lnTo>
                    <a:lnTo>
                      <a:pt x="8" y="88"/>
                    </a:lnTo>
                    <a:lnTo>
                      <a:pt x="8" y="72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8" y="56"/>
                    </a:lnTo>
                    <a:lnTo>
                      <a:pt x="8" y="40"/>
                    </a:lnTo>
                    <a:lnTo>
                      <a:pt x="24" y="40"/>
                    </a:lnTo>
                    <a:lnTo>
                      <a:pt x="32" y="40"/>
                    </a:lnTo>
                    <a:lnTo>
                      <a:pt x="40" y="40"/>
                    </a:lnTo>
                  </a:path>
                </a:pathLst>
              </a:custGeom>
              <a:solidFill>
                <a:srgbClr val="00AA5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77" name="Freeform 13"/>
              <p:cNvSpPr>
                <a:spLocks/>
              </p:cNvSpPr>
              <p:nvPr/>
            </p:nvSpPr>
            <p:spPr bwMode="auto">
              <a:xfrm>
                <a:off x="4794" y="3547"/>
                <a:ext cx="332" cy="78"/>
              </a:xfrm>
              <a:custGeom>
                <a:avLst/>
                <a:gdLst>
                  <a:gd name="T0" fmla="*/ 1 w 961"/>
                  <a:gd name="T1" fmla="*/ 0 h 257"/>
                  <a:gd name="T2" fmla="*/ 1 w 961"/>
                  <a:gd name="T3" fmla="*/ 0 h 257"/>
                  <a:gd name="T4" fmla="*/ 2 w 961"/>
                  <a:gd name="T5" fmla="*/ 0 h 257"/>
                  <a:gd name="T6" fmla="*/ 1 w 961"/>
                  <a:gd name="T7" fmla="*/ 0 h 257"/>
                  <a:gd name="T8" fmla="*/ 1 w 961"/>
                  <a:gd name="T9" fmla="*/ 0 h 257"/>
                  <a:gd name="T10" fmla="*/ 1 w 961"/>
                  <a:gd name="T11" fmla="*/ 0 h 257"/>
                  <a:gd name="T12" fmla="*/ 1 w 961"/>
                  <a:gd name="T13" fmla="*/ 0 h 257"/>
                  <a:gd name="T14" fmla="*/ 1 w 961"/>
                  <a:gd name="T15" fmla="*/ 0 h 257"/>
                  <a:gd name="T16" fmla="*/ 1 w 961"/>
                  <a:gd name="T17" fmla="*/ 0 h 257"/>
                  <a:gd name="T18" fmla="*/ 1 w 961"/>
                  <a:gd name="T19" fmla="*/ 0 h 257"/>
                  <a:gd name="T20" fmla="*/ 1 w 961"/>
                  <a:gd name="T21" fmla="*/ 0 h 257"/>
                  <a:gd name="T22" fmla="*/ 1 w 961"/>
                  <a:gd name="T23" fmla="*/ 0 h 257"/>
                  <a:gd name="T24" fmla="*/ 1 w 961"/>
                  <a:gd name="T25" fmla="*/ 0 h 257"/>
                  <a:gd name="T26" fmla="*/ 1 w 961"/>
                  <a:gd name="T27" fmla="*/ 0 h 257"/>
                  <a:gd name="T28" fmla="*/ 1 w 961"/>
                  <a:gd name="T29" fmla="*/ 0 h 257"/>
                  <a:gd name="T30" fmla="*/ 1 w 961"/>
                  <a:gd name="T31" fmla="*/ 0 h 257"/>
                  <a:gd name="T32" fmla="*/ 1 w 961"/>
                  <a:gd name="T33" fmla="*/ 0 h 257"/>
                  <a:gd name="T34" fmla="*/ 1 w 961"/>
                  <a:gd name="T35" fmla="*/ 0 h 257"/>
                  <a:gd name="T36" fmla="*/ 0 w 961"/>
                  <a:gd name="T37" fmla="*/ 0 h 257"/>
                  <a:gd name="T38" fmla="*/ 0 w 961"/>
                  <a:gd name="T39" fmla="*/ 0 h 257"/>
                  <a:gd name="T40" fmla="*/ 0 w 961"/>
                  <a:gd name="T41" fmla="*/ 0 h 257"/>
                  <a:gd name="T42" fmla="*/ 0 w 961"/>
                  <a:gd name="T43" fmla="*/ 0 h 257"/>
                  <a:gd name="T44" fmla="*/ 0 w 961"/>
                  <a:gd name="T45" fmla="*/ 0 h 257"/>
                  <a:gd name="T46" fmla="*/ 0 w 961"/>
                  <a:gd name="T47" fmla="*/ 0 h 257"/>
                  <a:gd name="T48" fmla="*/ 0 w 961"/>
                  <a:gd name="T49" fmla="*/ 0 h 257"/>
                  <a:gd name="T50" fmla="*/ 0 w 961"/>
                  <a:gd name="T51" fmla="*/ 0 h 257"/>
                  <a:gd name="T52" fmla="*/ 0 w 961"/>
                  <a:gd name="T53" fmla="*/ 0 h 257"/>
                  <a:gd name="T54" fmla="*/ 0 w 961"/>
                  <a:gd name="T55" fmla="*/ 0 h 257"/>
                  <a:gd name="T56" fmla="*/ 0 w 961"/>
                  <a:gd name="T57" fmla="*/ 0 h 257"/>
                  <a:gd name="T58" fmla="*/ 0 w 961"/>
                  <a:gd name="T59" fmla="*/ 0 h 257"/>
                  <a:gd name="T60" fmla="*/ 0 w 961"/>
                  <a:gd name="T61" fmla="*/ 0 h 257"/>
                  <a:gd name="T62" fmla="*/ 0 w 961"/>
                  <a:gd name="T63" fmla="*/ 0 h 257"/>
                  <a:gd name="T64" fmla="*/ 0 w 961"/>
                  <a:gd name="T65" fmla="*/ 0 h 257"/>
                  <a:gd name="T66" fmla="*/ 0 w 961"/>
                  <a:gd name="T67" fmla="*/ 0 h 257"/>
                  <a:gd name="T68" fmla="*/ 0 w 961"/>
                  <a:gd name="T69" fmla="*/ 0 h 257"/>
                  <a:gd name="T70" fmla="*/ 0 w 961"/>
                  <a:gd name="T71" fmla="*/ 0 h 257"/>
                  <a:gd name="T72" fmla="*/ 1 w 961"/>
                  <a:gd name="T73" fmla="*/ 0 h 257"/>
                  <a:gd name="T74" fmla="*/ 1 w 961"/>
                  <a:gd name="T75" fmla="*/ 0 h 257"/>
                  <a:gd name="T76" fmla="*/ 1 w 961"/>
                  <a:gd name="T77" fmla="*/ 0 h 257"/>
                  <a:gd name="T78" fmla="*/ 1 w 961"/>
                  <a:gd name="T79" fmla="*/ 0 h 257"/>
                  <a:gd name="T80" fmla="*/ 1 w 961"/>
                  <a:gd name="T81" fmla="*/ 0 h 257"/>
                  <a:gd name="T82" fmla="*/ 1 w 961"/>
                  <a:gd name="T83" fmla="*/ 0 h 257"/>
                  <a:gd name="T84" fmla="*/ 1 w 961"/>
                  <a:gd name="T85" fmla="*/ 0 h 257"/>
                  <a:gd name="T86" fmla="*/ 1 w 961"/>
                  <a:gd name="T87" fmla="*/ 0 h 257"/>
                  <a:gd name="T88" fmla="*/ 1 w 961"/>
                  <a:gd name="T89" fmla="*/ 0 h 257"/>
                  <a:gd name="T90" fmla="*/ 1 w 961"/>
                  <a:gd name="T91" fmla="*/ 0 h 257"/>
                  <a:gd name="T92" fmla="*/ 1 w 961"/>
                  <a:gd name="T93" fmla="*/ 0 h 257"/>
                  <a:gd name="T94" fmla="*/ 1 w 961"/>
                  <a:gd name="T95" fmla="*/ 0 h 257"/>
                  <a:gd name="T96" fmla="*/ 1 w 961"/>
                  <a:gd name="T97" fmla="*/ 0 h 257"/>
                  <a:gd name="T98" fmla="*/ 1 w 961"/>
                  <a:gd name="T99" fmla="*/ 0 h 257"/>
                  <a:gd name="T100" fmla="*/ 1 w 961"/>
                  <a:gd name="T101" fmla="*/ 0 h 257"/>
                  <a:gd name="T102" fmla="*/ 1 w 961"/>
                  <a:gd name="T103" fmla="*/ 0 h 25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961"/>
                  <a:gd name="T157" fmla="*/ 0 h 257"/>
                  <a:gd name="T158" fmla="*/ 961 w 961"/>
                  <a:gd name="T159" fmla="*/ 257 h 25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961" h="257">
                    <a:moveTo>
                      <a:pt x="896" y="112"/>
                    </a:moveTo>
                    <a:lnTo>
                      <a:pt x="904" y="112"/>
                    </a:lnTo>
                    <a:lnTo>
                      <a:pt x="904" y="104"/>
                    </a:lnTo>
                    <a:lnTo>
                      <a:pt x="912" y="104"/>
                    </a:lnTo>
                    <a:lnTo>
                      <a:pt x="912" y="88"/>
                    </a:lnTo>
                    <a:lnTo>
                      <a:pt x="928" y="88"/>
                    </a:lnTo>
                    <a:lnTo>
                      <a:pt x="928" y="80"/>
                    </a:lnTo>
                    <a:lnTo>
                      <a:pt x="936" y="80"/>
                    </a:lnTo>
                    <a:lnTo>
                      <a:pt x="936" y="64"/>
                    </a:lnTo>
                    <a:lnTo>
                      <a:pt x="944" y="64"/>
                    </a:lnTo>
                    <a:lnTo>
                      <a:pt x="944" y="56"/>
                    </a:lnTo>
                    <a:lnTo>
                      <a:pt x="960" y="48"/>
                    </a:lnTo>
                    <a:lnTo>
                      <a:pt x="960" y="32"/>
                    </a:lnTo>
                    <a:lnTo>
                      <a:pt x="960" y="24"/>
                    </a:lnTo>
                    <a:lnTo>
                      <a:pt x="944" y="24"/>
                    </a:lnTo>
                    <a:lnTo>
                      <a:pt x="936" y="16"/>
                    </a:lnTo>
                    <a:lnTo>
                      <a:pt x="928" y="16"/>
                    </a:lnTo>
                    <a:lnTo>
                      <a:pt x="912" y="0"/>
                    </a:lnTo>
                    <a:lnTo>
                      <a:pt x="904" y="0"/>
                    </a:lnTo>
                    <a:lnTo>
                      <a:pt x="896" y="0"/>
                    </a:lnTo>
                    <a:lnTo>
                      <a:pt x="880" y="0"/>
                    </a:lnTo>
                    <a:lnTo>
                      <a:pt x="872" y="0"/>
                    </a:lnTo>
                    <a:lnTo>
                      <a:pt x="872" y="16"/>
                    </a:lnTo>
                    <a:lnTo>
                      <a:pt x="856" y="16"/>
                    </a:lnTo>
                    <a:lnTo>
                      <a:pt x="848" y="24"/>
                    </a:lnTo>
                    <a:lnTo>
                      <a:pt x="840" y="24"/>
                    </a:lnTo>
                    <a:lnTo>
                      <a:pt x="824" y="24"/>
                    </a:lnTo>
                    <a:lnTo>
                      <a:pt x="824" y="32"/>
                    </a:lnTo>
                    <a:lnTo>
                      <a:pt x="816" y="32"/>
                    </a:lnTo>
                    <a:lnTo>
                      <a:pt x="808" y="48"/>
                    </a:lnTo>
                    <a:lnTo>
                      <a:pt x="792" y="48"/>
                    </a:lnTo>
                    <a:lnTo>
                      <a:pt x="784" y="56"/>
                    </a:lnTo>
                    <a:lnTo>
                      <a:pt x="768" y="56"/>
                    </a:lnTo>
                    <a:lnTo>
                      <a:pt x="760" y="64"/>
                    </a:lnTo>
                    <a:lnTo>
                      <a:pt x="752" y="64"/>
                    </a:lnTo>
                    <a:lnTo>
                      <a:pt x="736" y="64"/>
                    </a:lnTo>
                    <a:lnTo>
                      <a:pt x="736" y="80"/>
                    </a:lnTo>
                    <a:lnTo>
                      <a:pt x="728" y="80"/>
                    </a:lnTo>
                    <a:lnTo>
                      <a:pt x="712" y="80"/>
                    </a:lnTo>
                    <a:lnTo>
                      <a:pt x="712" y="88"/>
                    </a:lnTo>
                    <a:lnTo>
                      <a:pt x="704" y="88"/>
                    </a:lnTo>
                    <a:lnTo>
                      <a:pt x="696" y="88"/>
                    </a:lnTo>
                    <a:lnTo>
                      <a:pt x="680" y="88"/>
                    </a:lnTo>
                    <a:lnTo>
                      <a:pt x="672" y="88"/>
                    </a:lnTo>
                    <a:lnTo>
                      <a:pt x="672" y="104"/>
                    </a:lnTo>
                    <a:lnTo>
                      <a:pt x="664" y="104"/>
                    </a:lnTo>
                    <a:lnTo>
                      <a:pt x="648" y="104"/>
                    </a:lnTo>
                    <a:lnTo>
                      <a:pt x="640" y="104"/>
                    </a:lnTo>
                    <a:lnTo>
                      <a:pt x="640" y="112"/>
                    </a:lnTo>
                    <a:lnTo>
                      <a:pt x="624" y="112"/>
                    </a:lnTo>
                    <a:lnTo>
                      <a:pt x="616" y="112"/>
                    </a:lnTo>
                    <a:lnTo>
                      <a:pt x="608" y="120"/>
                    </a:lnTo>
                    <a:lnTo>
                      <a:pt x="592" y="120"/>
                    </a:lnTo>
                    <a:lnTo>
                      <a:pt x="584" y="120"/>
                    </a:lnTo>
                    <a:lnTo>
                      <a:pt x="576" y="120"/>
                    </a:lnTo>
                    <a:lnTo>
                      <a:pt x="528" y="104"/>
                    </a:lnTo>
                    <a:lnTo>
                      <a:pt x="480" y="104"/>
                    </a:lnTo>
                    <a:lnTo>
                      <a:pt x="472" y="104"/>
                    </a:lnTo>
                    <a:lnTo>
                      <a:pt x="464" y="104"/>
                    </a:lnTo>
                    <a:lnTo>
                      <a:pt x="448" y="104"/>
                    </a:lnTo>
                    <a:lnTo>
                      <a:pt x="440" y="104"/>
                    </a:lnTo>
                    <a:lnTo>
                      <a:pt x="440" y="88"/>
                    </a:lnTo>
                    <a:lnTo>
                      <a:pt x="432" y="88"/>
                    </a:lnTo>
                    <a:lnTo>
                      <a:pt x="416" y="88"/>
                    </a:lnTo>
                    <a:lnTo>
                      <a:pt x="416" y="104"/>
                    </a:lnTo>
                    <a:lnTo>
                      <a:pt x="408" y="104"/>
                    </a:lnTo>
                    <a:lnTo>
                      <a:pt x="392" y="112"/>
                    </a:lnTo>
                    <a:lnTo>
                      <a:pt x="384" y="112"/>
                    </a:lnTo>
                    <a:lnTo>
                      <a:pt x="384" y="120"/>
                    </a:lnTo>
                    <a:lnTo>
                      <a:pt x="376" y="120"/>
                    </a:lnTo>
                    <a:lnTo>
                      <a:pt x="360" y="120"/>
                    </a:lnTo>
                    <a:lnTo>
                      <a:pt x="360" y="136"/>
                    </a:lnTo>
                    <a:lnTo>
                      <a:pt x="352" y="136"/>
                    </a:lnTo>
                    <a:lnTo>
                      <a:pt x="344" y="136"/>
                    </a:lnTo>
                    <a:lnTo>
                      <a:pt x="328" y="136"/>
                    </a:lnTo>
                    <a:lnTo>
                      <a:pt x="320" y="136"/>
                    </a:lnTo>
                    <a:lnTo>
                      <a:pt x="304" y="136"/>
                    </a:lnTo>
                    <a:lnTo>
                      <a:pt x="296" y="120"/>
                    </a:lnTo>
                    <a:lnTo>
                      <a:pt x="288" y="120"/>
                    </a:lnTo>
                    <a:lnTo>
                      <a:pt x="272" y="120"/>
                    </a:lnTo>
                    <a:lnTo>
                      <a:pt x="232" y="120"/>
                    </a:lnTo>
                    <a:lnTo>
                      <a:pt x="216" y="120"/>
                    </a:lnTo>
                    <a:lnTo>
                      <a:pt x="208" y="120"/>
                    </a:lnTo>
                    <a:lnTo>
                      <a:pt x="208" y="136"/>
                    </a:lnTo>
                    <a:lnTo>
                      <a:pt x="200" y="136"/>
                    </a:lnTo>
                    <a:lnTo>
                      <a:pt x="184" y="136"/>
                    </a:lnTo>
                    <a:lnTo>
                      <a:pt x="176" y="136"/>
                    </a:lnTo>
                    <a:lnTo>
                      <a:pt x="160" y="136"/>
                    </a:lnTo>
                    <a:lnTo>
                      <a:pt x="152" y="136"/>
                    </a:lnTo>
                    <a:lnTo>
                      <a:pt x="144" y="136"/>
                    </a:lnTo>
                    <a:lnTo>
                      <a:pt x="128" y="136"/>
                    </a:lnTo>
                    <a:lnTo>
                      <a:pt x="128" y="120"/>
                    </a:lnTo>
                    <a:lnTo>
                      <a:pt x="120" y="120"/>
                    </a:lnTo>
                    <a:lnTo>
                      <a:pt x="112" y="112"/>
                    </a:lnTo>
                    <a:lnTo>
                      <a:pt x="96" y="112"/>
                    </a:lnTo>
                    <a:lnTo>
                      <a:pt x="88" y="112"/>
                    </a:lnTo>
                    <a:lnTo>
                      <a:pt x="88" y="104"/>
                    </a:lnTo>
                    <a:lnTo>
                      <a:pt x="72" y="104"/>
                    </a:lnTo>
                    <a:lnTo>
                      <a:pt x="64" y="104"/>
                    </a:lnTo>
                    <a:lnTo>
                      <a:pt x="56" y="104"/>
                    </a:lnTo>
                    <a:lnTo>
                      <a:pt x="40" y="104"/>
                    </a:lnTo>
                    <a:lnTo>
                      <a:pt x="32" y="104"/>
                    </a:lnTo>
                    <a:lnTo>
                      <a:pt x="16" y="104"/>
                    </a:lnTo>
                    <a:lnTo>
                      <a:pt x="8" y="104"/>
                    </a:lnTo>
                    <a:lnTo>
                      <a:pt x="8" y="112"/>
                    </a:lnTo>
                    <a:lnTo>
                      <a:pt x="0" y="112"/>
                    </a:lnTo>
                    <a:lnTo>
                      <a:pt x="0" y="120"/>
                    </a:lnTo>
                    <a:lnTo>
                      <a:pt x="8" y="136"/>
                    </a:lnTo>
                    <a:lnTo>
                      <a:pt x="8" y="144"/>
                    </a:lnTo>
                    <a:lnTo>
                      <a:pt x="16" y="144"/>
                    </a:lnTo>
                    <a:lnTo>
                      <a:pt x="16" y="160"/>
                    </a:lnTo>
                    <a:lnTo>
                      <a:pt x="32" y="160"/>
                    </a:lnTo>
                    <a:lnTo>
                      <a:pt x="32" y="168"/>
                    </a:lnTo>
                    <a:lnTo>
                      <a:pt x="40" y="168"/>
                    </a:lnTo>
                    <a:lnTo>
                      <a:pt x="40" y="176"/>
                    </a:lnTo>
                    <a:lnTo>
                      <a:pt x="56" y="176"/>
                    </a:lnTo>
                    <a:lnTo>
                      <a:pt x="56" y="192"/>
                    </a:lnTo>
                    <a:lnTo>
                      <a:pt x="64" y="192"/>
                    </a:lnTo>
                    <a:lnTo>
                      <a:pt x="72" y="192"/>
                    </a:lnTo>
                    <a:lnTo>
                      <a:pt x="88" y="200"/>
                    </a:lnTo>
                    <a:lnTo>
                      <a:pt x="96" y="200"/>
                    </a:lnTo>
                    <a:lnTo>
                      <a:pt x="112" y="200"/>
                    </a:lnTo>
                    <a:lnTo>
                      <a:pt x="120" y="200"/>
                    </a:lnTo>
                    <a:lnTo>
                      <a:pt x="128" y="200"/>
                    </a:lnTo>
                    <a:lnTo>
                      <a:pt x="144" y="200"/>
                    </a:lnTo>
                    <a:lnTo>
                      <a:pt x="152" y="200"/>
                    </a:lnTo>
                    <a:lnTo>
                      <a:pt x="160" y="200"/>
                    </a:lnTo>
                    <a:lnTo>
                      <a:pt x="176" y="200"/>
                    </a:lnTo>
                    <a:lnTo>
                      <a:pt x="184" y="200"/>
                    </a:lnTo>
                    <a:lnTo>
                      <a:pt x="200" y="200"/>
                    </a:lnTo>
                    <a:lnTo>
                      <a:pt x="208" y="200"/>
                    </a:lnTo>
                    <a:lnTo>
                      <a:pt x="216" y="200"/>
                    </a:lnTo>
                    <a:lnTo>
                      <a:pt x="216" y="208"/>
                    </a:lnTo>
                    <a:lnTo>
                      <a:pt x="232" y="208"/>
                    </a:lnTo>
                    <a:lnTo>
                      <a:pt x="240" y="208"/>
                    </a:lnTo>
                    <a:lnTo>
                      <a:pt x="240" y="224"/>
                    </a:lnTo>
                    <a:lnTo>
                      <a:pt x="248" y="224"/>
                    </a:lnTo>
                    <a:lnTo>
                      <a:pt x="264" y="224"/>
                    </a:lnTo>
                    <a:lnTo>
                      <a:pt x="272" y="232"/>
                    </a:lnTo>
                    <a:lnTo>
                      <a:pt x="288" y="232"/>
                    </a:lnTo>
                    <a:lnTo>
                      <a:pt x="296" y="248"/>
                    </a:lnTo>
                    <a:lnTo>
                      <a:pt x="304" y="248"/>
                    </a:lnTo>
                    <a:lnTo>
                      <a:pt x="320" y="248"/>
                    </a:lnTo>
                    <a:lnTo>
                      <a:pt x="328" y="248"/>
                    </a:lnTo>
                    <a:lnTo>
                      <a:pt x="344" y="248"/>
                    </a:lnTo>
                    <a:lnTo>
                      <a:pt x="352" y="256"/>
                    </a:lnTo>
                    <a:lnTo>
                      <a:pt x="360" y="256"/>
                    </a:lnTo>
                    <a:lnTo>
                      <a:pt x="360" y="248"/>
                    </a:lnTo>
                    <a:lnTo>
                      <a:pt x="376" y="248"/>
                    </a:lnTo>
                    <a:lnTo>
                      <a:pt x="384" y="248"/>
                    </a:lnTo>
                    <a:lnTo>
                      <a:pt x="392" y="248"/>
                    </a:lnTo>
                    <a:lnTo>
                      <a:pt x="392" y="232"/>
                    </a:lnTo>
                    <a:lnTo>
                      <a:pt x="408" y="232"/>
                    </a:lnTo>
                    <a:lnTo>
                      <a:pt x="416" y="232"/>
                    </a:lnTo>
                    <a:lnTo>
                      <a:pt x="432" y="232"/>
                    </a:lnTo>
                    <a:lnTo>
                      <a:pt x="440" y="232"/>
                    </a:lnTo>
                    <a:lnTo>
                      <a:pt x="448" y="232"/>
                    </a:lnTo>
                    <a:lnTo>
                      <a:pt x="464" y="232"/>
                    </a:lnTo>
                    <a:lnTo>
                      <a:pt x="472" y="232"/>
                    </a:lnTo>
                    <a:lnTo>
                      <a:pt x="480" y="232"/>
                    </a:lnTo>
                    <a:lnTo>
                      <a:pt x="496" y="232"/>
                    </a:lnTo>
                    <a:lnTo>
                      <a:pt x="504" y="232"/>
                    </a:lnTo>
                    <a:lnTo>
                      <a:pt x="520" y="232"/>
                    </a:lnTo>
                    <a:lnTo>
                      <a:pt x="528" y="224"/>
                    </a:lnTo>
                    <a:lnTo>
                      <a:pt x="536" y="224"/>
                    </a:lnTo>
                    <a:lnTo>
                      <a:pt x="552" y="224"/>
                    </a:lnTo>
                    <a:lnTo>
                      <a:pt x="552" y="208"/>
                    </a:lnTo>
                    <a:lnTo>
                      <a:pt x="560" y="208"/>
                    </a:lnTo>
                    <a:lnTo>
                      <a:pt x="576" y="208"/>
                    </a:lnTo>
                    <a:lnTo>
                      <a:pt x="584" y="208"/>
                    </a:lnTo>
                    <a:lnTo>
                      <a:pt x="584" y="200"/>
                    </a:lnTo>
                    <a:lnTo>
                      <a:pt x="592" y="200"/>
                    </a:lnTo>
                    <a:lnTo>
                      <a:pt x="608" y="200"/>
                    </a:lnTo>
                    <a:lnTo>
                      <a:pt x="616" y="200"/>
                    </a:lnTo>
                    <a:lnTo>
                      <a:pt x="624" y="192"/>
                    </a:lnTo>
                    <a:lnTo>
                      <a:pt x="640" y="192"/>
                    </a:lnTo>
                    <a:lnTo>
                      <a:pt x="648" y="192"/>
                    </a:lnTo>
                    <a:lnTo>
                      <a:pt x="648" y="176"/>
                    </a:lnTo>
                    <a:lnTo>
                      <a:pt x="664" y="176"/>
                    </a:lnTo>
                    <a:lnTo>
                      <a:pt x="672" y="168"/>
                    </a:lnTo>
                    <a:lnTo>
                      <a:pt x="680" y="168"/>
                    </a:lnTo>
                    <a:lnTo>
                      <a:pt x="696" y="168"/>
                    </a:lnTo>
                    <a:lnTo>
                      <a:pt x="704" y="168"/>
                    </a:lnTo>
                    <a:lnTo>
                      <a:pt x="712" y="168"/>
                    </a:lnTo>
                    <a:lnTo>
                      <a:pt x="728" y="168"/>
                    </a:lnTo>
                    <a:lnTo>
                      <a:pt x="736" y="168"/>
                    </a:lnTo>
                    <a:lnTo>
                      <a:pt x="752" y="168"/>
                    </a:lnTo>
                    <a:lnTo>
                      <a:pt x="760" y="168"/>
                    </a:lnTo>
                    <a:lnTo>
                      <a:pt x="760" y="176"/>
                    </a:lnTo>
                    <a:lnTo>
                      <a:pt x="768" y="176"/>
                    </a:lnTo>
                    <a:lnTo>
                      <a:pt x="784" y="176"/>
                    </a:lnTo>
                    <a:lnTo>
                      <a:pt x="792" y="176"/>
                    </a:lnTo>
                    <a:lnTo>
                      <a:pt x="808" y="176"/>
                    </a:lnTo>
                    <a:lnTo>
                      <a:pt x="816" y="176"/>
                    </a:lnTo>
                    <a:lnTo>
                      <a:pt x="824" y="176"/>
                    </a:lnTo>
                    <a:lnTo>
                      <a:pt x="840" y="176"/>
                    </a:lnTo>
                    <a:lnTo>
                      <a:pt x="848" y="168"/>
                    </a:lnTo>
                    <a:lnTo>
                      <a:pt x="856" y="168"/>
                    </a:lnTo>
                    <a:lnTo>
                      <a:pt x="872" y="168"/>
                    </a:lnTo>
                    <a:lnTo>
                      <a:pt x="880" y="168"/>
                    </a:lnTo>
                    <a:lnTo>
                      <a:pt x="880" y="160"/>
                    </a:lnTo>
                    <a:lnTo>
                      <a:pt x="896" y="160"/>
                    </a:lnTo>
                    <a:lnTo>
                      <a:pt x="896" y="144"/>
                    </a:lnTo>
                    <a:lnTo>
                      <a:pt x="896" y="136"/>
                    </a:lnTo>
                    <a:lnTo>
                      <a:pt x="904" y="120"/>
                    </a:lnTo>
                    <a:lnTo>
                      <a:pt x="904" y="112"/>
                    </a:lnTo>
                    <a:lnTo>
                      <a:pt x="912" y="112"/>
                    </a:lnTo>
                    <a:lnTo>
                      <a:pt x="912" y="104"/>
                    </a:lnTo>
                  </a:path>
                </a:pathLst>
              </a:custGeom>
              <a:solidFill>
                <a:srgbClr val="00FFFF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78" name="Freeform 14"/>
              <p:cNvSpPr>
                <a:spLocks/>
              </p:cNvSpPr>
              <p:nvPr/>
            </p:nvSpPr>
            <p:spPr bwMode="auto">
              <a:xfrm>
                <a:off x="4708" y="2843"/>
                <a:ext cx="418" cy="111"/>
              </a:xfrm>
              <a:custGeom>
                <a:avLst/>
                <a:gdLst>
                  <a:gd name="T0" fmla="*/ 1 w 1209"/>
                  <a:gd name="T1" fmla="*/ 0 h 369"/>
                  <a:gd name="T2" fmla="*/ 1 w 1209"/>
                  <a:gd name="T3" fmla="*/ 0 h 369"/>
                  <a:gd name="T4" fmla="*/ 1 w 1209"/>
                  <a:gd name="T5" fmla="*/ 0 h 369"/>
                  <a:gd name="T6" fmla="*/ 1 w 1209"/>
                  <a:gd name="T7" fmla="*/ 0 h 369"/>
                  <a:gd name="T8" fmla="*/ 1 w 1209"/>
                  <a:gd name="T9" fmla="*/ 0 h 369"/>
                  <a:gd name="T10" fmla="*/ 1 w 1209"/>
                  <a:gd name="T11" fmla="*/ 0 h 369"/>
                  <a:gd name="T12" fmla="*/ 1 w 1209"/>
                  <a:gd name="T13" fmla="*/ 0 h 369"/>
                  <a:gd name="T14" fmla="*/ 1 w 1209"/>
                  <a:gd name="T15" fmla="*/ 0 h 369"/>
                  <a:gd name="T16" fmla="*/ 1 w 1209"/>
                  <a:gd name="T17" fmla="*/ 0 h 369"/>
                  <a:gd name="T18" fmla="*/ 1 w 1209"/>
                  <a:gd name="T19" fmla="*/ 0 h 369"/>
                  <a:gd name="T20" fmla="*/ 0 w 1209"/>
                  <a:gd name="T21" fmla="*/ 0 h 369"/>
                  <a:gd name="T22" fmla="*/ 0 w 1209"/>
                  <a:gd name="T23" fmla="*/ 0 h 369"/>
                  <a:gd name="T24" fmla="*/ 0 w 1209"/>
                  <a:gd name="T25" fmla="*/ 0 h 369"/>
                  <a:gd name="T26" fmla="*/ 0 w 1209"/>
                  <a:gd name="T27" fmla="*/ 0 h 369"/>
                  <a:gd name="T28" fmla="*/ 0 w 1209"/>
                  <a:gd name="T29" fmla="*/ 0 h 369"/>
                  <a:gd name="T30" fmla="*/ 0 w 1209"/>
                  <a:gd name="T31" fmla="*/ 0 h 369"/>
                  <a:gd name="T32" fmla="*/ 0 w 1209"/>
                  <a:gd name="T33" fmla="*/ 0 h 369"/>
                  <a:gd name="T34" fmla="*/ 0 w 1209"/>
                  <a:gd name="T35" fmla="*/ 0 h 369"/>
                  <a:gd name="T36" fmla="*/ 0 w 1209"/>
                  <a:gd name="T37" fmla="*/ 0 h 369"/>
                  <a:gd name="T38" fmla="*/ 0 w 1209"/>
                  <a:gd name="T39" fmla="*/ 0 h 369"/>
                  <a:gd name="T40" fmla="*/ 0 w 1209"/>
                  <a:gd name="T41" fmla="*/ 0 h 369"/>
                  <a:gd name="T42" fmla="*/ 0 w 1209"/>
                  <a:gd name="T43" fmla="*/ 0 h 369"/>
                  <a:gd name="T44" fmla="*/ 0 w 1209"/>
                  <a:gd name="T45" fmla="*/ 0 h 369"/>
                  <a:gd name="T46" fmla="*/ 0 w 1209"/>
                  <a:gd name="T47" fmla="*/ 0 h 369"/>
                  <a:gd name="T48" fmla="*/ 0 w 1209"/>
                  <a:gd name="T49" fmla="*/ 0 h 369"/>
                  <a:gd name="T50" fmla="*/ 0 w 1209"/>
                  <a:gd name="T51" fmla="*/ 0 h 369"/>
                  <a:gd name="T52" fmla="*/ 0 w 1209"/>
                  <a:gd name="T53" fmla="*/ 0 h 369"/>
                  <a:gd name="T54" fmla="*/ 0 w 1209"/>
                  <a:gd name="T55" fmla="*/ 0 h 369"/>
                  <a:gd name="T56" fmla="*/ 0 w 1209"/>
                  <a:gd name="T57" fmla="*/ 0 h 369"/>
                  <a:gd name="T58" fmla="*/ 1 w 1209"/>
                  <a:gd name="T59" fmla="*/ 0 h 369"/>
                  <a:gd name="T60" fmla="*/ 1 w 1209"/>
                  <a:gd name="T61" fmla="*/ 0 h 369"/>
                  <a:gd name="T62" fmla="*/ 1 w 1209"/>
                  <a:gd name="T63" fmla="*/ 0 h 369"/>
                  <a:gd name="T64" fmla="*/ 1 w 1209"/>
                  <a:gd name="T65" fmla="*/ 0 h 369"/>
                  <a:gd name="T66" fmla="*/ 1 w 1209"/>
                  <a:gd name="T67" fmla="*/ 0 h 369"/>
                  <a:gd name="T68" fmla="*/ 1 w 1209"/>
                  <a:gd name="T69" fmla="*/ 0 h 369"/>
                  <a:gd name="T70" fmla="*/ 1 w 1209"/>
                  <a:gd name="T71" fmla="*/ 0 h 369"/>
                  <a:gd name="T72" fmla="*/ 1 w 1209"/>
                  <a:gd name="T73" fmla="*/ 0 h 369"/>
                  <a:gd name="T74" fmla="*/ 1 w 1209"/>
                  <a:gd name="T75" fmla="*/ 0 h 369"/>
                  <a:gd name="T76" fmla="*/ 1 w 1209"/>
                  <a:gd name="T77" fmla="*/ 0 h 369"/>
                  <a:gd name="T78" fmla="*/ 1 w 1209"/>
                  <a:gd name="T79" fmla="*/ 0 h 369"/>
                  <a:gd name="T80" fmla="*/ 1 w 1209"/>
                  <a:gd name="T81" fmla="*/ 0 h 369"/>
                  <a:gd name="T82" fmla="*/ 1 w 1209"/>
                  <a:gd name="T83" fmla="*/ 0 h 369"/>
                  <a:gd name="T84" fmla="*/ 1 w 1209"/>
                  <a:gd name="T85" fmla="*/ 0 h 369"/>
                  <a:gd name="T86" fmla="*/ 2 w 1209"/>
                  <a:gd name="T87" fmla="*/ 0 h 369"/>
                  <a:gd name="T88" fmla="*/ 2 w 1209"/>
                  <a:gd name="T89" fmla="*/ 0 h 369"/>
                  <a:gd name="T90" fmla="*/ 2 w 1209"/>
                  <a:gd name="T91" fmla="*/ 0 h 369"/>
                  <a:gd name="T92" fmla="*/ 2 w 1209"/>
                  <a:gd name="T93" fmla="*/ 0 h 369"/>
                  <a:gd name="T94" fmla="*/ 2 w 1209"/>
                  <a:gd name="T95" fmla="*/ 0 h 369"/>
                  <a:gd name="T96" fmla="*/ 2 w 1209"/>
                  <a:gd name="T97" fmla="*/ 0 h 369"/>
                  <a:gd name="T98" fmla="*/ 2 w 1209"/>
                  <a:gd name="T99" fmla="*/ 0 h 369"/>
                  <a:gd name="T100" fmla="*/ 2 w 1209"/>
                  <a:gd name="T101" fmla="*/ 0 h 369"/>
                  <a:gd name="T102" fmla="*/ 2 w 1209"/>
                  <a:gd name="T103" fmla="*/ 0 h 369"/>
                  <a:gd name="T104" fmla="*/ 2 w 1209"/>
                  <a:gd name="T105" fmla="*/ 0 h 369"/>
                  <a:gd name="T106" fmla="*/ 2 w 1209"/>
                  <a:gd name="T107" fmla="*/ 0 h 369"/>
                  <a:gd name="T108" fmla="*/ 2 w 1209"/>
                  <a:gd name="T109" fmla="*/ 0 h 369"/>
                  <a:gd name="T110" fmla="*/ 1 w 1209"/>
                  <a:gd name="T111" fmla="*/ 0 h 369"/>
                  <a:gd name="T112" fmla="*/ 1 w 1209"/>
                  <a:gd name="T113" fmla="*/ 0 h 369"/>
                  <a:gd name="T114" fmla="*/ 1 w 1209"/>
                  <a:gd name="T115" fmla="*/ 0 h 36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209"/>
                  <a:gd name="T175" fmla="*/ 0 h 369"/>
                  <a:gd name="T176" fmla="*/ 1209 w 1209"/>
                  <a:gd name="T177" fmla="*/ 369 h 36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209" h="369">
                    <a:moveTo>
                      <a:pt x="864" y="24"/>
                    </a:moveTo>
                    <a:lnTo>
                      <a:pt x="856" y="24"/>
                    </a:lnTo>
                    <a:lnTo>
                      <a:pt x="840" y="24"/>
                    </a:lnTo>
                    <a:lnTo>
                      <a:pt x="840" y="16"/>
                    </a:lnTo>
                    <a:lnTo>
                      <a:pt x="832" y="16"/>
                    </a:lnTo>
                    <a:lnTo>
                      <a:pt x="832" y="0"/>
                    </a:lnTo>
                    <a:lnTo>
                      <a:pt x="824" y="0"/>
                    </a:lnTo>
                    <a:lnTo>
                      <a:pt x="808" y="0"/>
                    </a:lnTo>
                    <a:lnTo>
                      <a:pt x="800" y="0"/>
                    </a:lnTo>
                    <a:lnTo>
                      <a:pt x="784" y="0"/>
                    </a:lnTo>
                    <a:lnTo>
                      <a:pt x="776" y="0"/>
                    </a:lnTo>
                    <a:lnTo>
                      <a:pt x="768" y="0"/>
                    </a:lnTo>
                    <a:lnTo>
                      <a:pt x="752" y="0"/>
                    </a:lnTo>
                    <a:lnTo>
                      <a:pt x="744" y="0"/>
                    </a:lnTo>
                    <a:lnTo>
                      <a:pt x="728" y="0"/>
                    </a:lnTo>
                    <a:lnTo>
                      <a:pt x="720" y="0"/>
                    </a:lnTo>
                    <a:lnTo>
                      <a:pt x="712" y="0"/>
                    </a:lnTo>
                    <a:lnTo>
                      <a:pt x="696" y="0"/>
                    </a:lnTo>
                    <a:lnTo>
                      <a:pt x="688" y="0"/>
                    </a:lnTo>
                    <a:lnTo>
                      <a:pt x="680" y="0"/>
                    </a:lnTo>
                    <a:lnTo>
                      <a:pt x="664" y="0"/>
                    </a:lnTo>
                    <a:lnTo>
                      <a:pt x="656" y="0"/>
                    </a:lnTo>
                    <a:lnTo>
                      <a:pt x="640" y="0"/>
                    </a:lnTo>
                    <a:lnTo>
                      <a:pt x="632" y="0"/>
                    </a:lnTo>
                    <a:lnTo>
                      <a:pt x="624" y="0"/>
                    </a:lnTo>
                    <a:lnTo>
                      <a:pt x="608" y="0"/>
                    </a:lnTo>
                    <a:lnTo>
                      <a:pt x="600" y="0"/>
                    </a:lnTo>
                    <a:lnTo>
                      <a:pt x="592" y="16"/>
                    </a:lnTo>
                    <a:lnTo>
                      <a:pt x="576" y="16"/>
                    </a:lnTo>
                    <a:lnTo>
                      <a:pt x="568" y="16"/>
                    </a:lnTo>
                    <a:lnTo>
                      <a:pt x="552" y="24"/>
                    </a:lnTo>
                    <a:lnTo>
                      <a:pt x="544" y="24"/>
                    </a:lnTo>
                    <a:lnTo>
                      <a:pt x="536" y="24"/>
                    </a:lnTo>
                    <a:lnTo>
                      <a:pt x="520" y="24"/>
                    </a:lnTo>
                    <a:lnTo>
                      <a:pt x="512" y="32"/>
                    </a:lnTo>
                    <a:lnTo>
                      <a:pt x="496" y="32"/>
                    </a:lnTo>
                    <a:lnTo>
                      <a:pt x="488" y="32"/>
                    </a:lnTo>
                    <a:lnTo>
                      <a:pt x="480" y="32"/>
                    </a:lnTo>
                    <a:lnTo>
                      <a:pt x="464" y="32"/>
                    </a:lnTo>
                    <a:lnTo>
                      <a:pt x="456" y="32"/>
                    </a:lnTo>
                    <a:lnTo>
                      <a:pt x="448" y="32"/>
                    </a:lnTo>
                    <a:lnTo>
                      <a:pt x="432" y="32"/>
                    </a:lnTo>
                    <a:lnTo>
                      <a:pt x="432" y="48"/>
                    </a:lnTo>
                    <a:lnTo>
                      <a:pt x="424" y="48"/>
                    </a:lnTo>
                    <a:lnTo>
                      <a:pt x="408" y="48"/>
                    </a:lnTo>
                    <a:lnTo>
                      <a:pt x="368" y="48"/>
                    </a:lnTo>
                    <a:lnTo>
                      <a:pt x="368" y="88"/>
                    </a:lnTo>
                    <a:lnTo>
                      <a:pt x="360" y="88"/>
                    </a:lnTo>
                    <a:lnTo>
                      <a:pt x="344" y="88"/>
                    </a:lnTo>
                    <a:lnTo>
                      <a:pt x="336" y="88"/>
                    </a:lnTo>
                    <a:lnTo>
                      <a:pt x="320" y="88"/>
                    </a:lnTo>
                    <a:lnTo>
                      <a:pt x="312" y="88"/>
                    </a:lnTo>
                    <a:lnTo>
                      <a:pt x="312" y="104"/>
                    </a:lnTo>
                    <a:lnTo>
                      <a:pt x="304" y="104"/>
                    </a:lnTo>
                    <a:lnTo>
                      <a:pt x="288" y="104"/>
                    </a:lnTo>
                    <a:lnTo>
                      <a:pt x="280" y="104"/>
                    </a:lnTo>
                    <a:lnTo>
                      <a:pt x="280" y="112"/>
                    </a:lnTo>
                    <a:lnTo>
                      <a:pt x="264" y="112"/>
                    </a:lnTo>
                    <a:lnTo>
                      <a:pt x="256" y="112"/>
                    </a:lnTo>
                    <a:lnTo>
                      <a:pt x="248" y="112"/>
                    </a:lnTo>
                    <a:lnTo>
                      <a:pt x="232" y="112"/>
                    </a:lnTo>
                    <a:lnTo>
                      <a:pt x="224" y="112"/>
                    </a:lnTo>
                    <a:lnTo>
                      <a:pt x="216" y="112"/>
                    </a:lnTo>
                    <a:lnTo>
                      <a:pt x="200" y="112"/>
                    </a:lnTo>
                    <a:lnTo>
                      <a:pt x="192" y="120"/>
                    </a:lnTo>
                    <a:lnTo>
                      <a:pt x="176" y="120"/>
                    </a:lnTo>
                    <a:lnTo>
                      <a:pt x="168" y="120"/>
                    </a:lnTo>
                    <a:lnTo>
                      <a:pt x="160" y="120"/>
                    </a:lnTo>
                    <a:lnTo>
                      <a:pt x="144" y="120"/>
                    </a:lnTo>
                    <a:lnTo>
                      <a:pt x="136" y="120"/>
                    </a:lnTo>
                    <a:lnTo>
                      <a:pt x="136" y="136"/>
                    </a:lnTo>
                    <a:lnTo>
                      <a:pt x="128" y="136"/>
                    </a:lnTo>
                    <a:lnTo>
                      <a:pt x="112" y="136"/>
                    </a:lnTo>
                    <a:lnTo>
                      <a:pt x="104" y="144"/>
                    </a:lnTo>
                    <a:lnTo>
                      <a:pt x="88" y="144"/>
                    </a:lnTo>
                    <a:lnTo>
                      <a:pt x="80" y="144"/>
                    </a:lnTo>
                    <a:lnTo>
                      <a:pt x="80" y="160"/>
                    </a:lnTo>
                    <a:lnTo>
                      <a:pt x="72" y="160"/>
                    </a:lnTo>
                    <a:lnTo>
                      <a:pt x="56" y="160"/>
                    </a:lnTo>
                    <a:lnTo>
                      <a:pt x="48" y="160"/>
                    </a:lnTo>
                    <a:lnTo>
                      <a:pt x="48" y="168"/>
                    </a:lnTo>
                    <a:lnTo>
                      <a:pt x="32" y="168"/>
                    </a:lnTo>
                    <a:lnTo>
                      <a:pt x="24" y="168"/>
                    </a:lnTo>
                    <a:lnTo>
                      <a:pt x="16" y="176"/>
                    </a:lnTo>
                    <a:lnTo>
                      <a:pt x="16" y="192"/>
                    </a:lnTo>
                    <a:lnTo>
                      <a:pt x="16" y="200"/>
                    </a:lnTo>
                    <a:lnTo>
                      <a:pt x="0" y="200"/>
                    </a:lnTo>
                    <a:lnTo>
                      <a:pt x="0" y="208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48"/>
                    </a:lnTo>
                    <a:lnTo>
                      <a:pt x="0" y="256"/>
                    </a:lnTo>
                    <a:lnTo>
                      <a:pt x="0" y="264"/>
                    </a:lnTo>
                    <a:lnTo>
                      <a:pt x="16" y="256"/>
                    </a:lnTo>
                    <a:lnTo>
                      <a:pt x="24" y="256"/>
                    </a:lnTo>
                    <a:lnTo>
                      <a:pt x="32" y="248"/>
                    </a:lnTo>
                    <a:lnTo>
                      <a:pt x="48" y="248"/>
                    </a:lnTo>
                    <a:lnTo>
                      <a:pt x="48" y="232"/>
                    </a:lnTo>
                    <a:lnTo>
                      <a:pt x="56" y="232"/>
                    </a:lnTo>
                    <a:lnTo>
                      <a:pt x="72" y="232"/>
                    </a:lnTo>
                    <a:lnTo>
                      <a:pt x="80" y="232"/>
                    </a:lnTo>
                    <a:lnTo>
                      <a:pt x="88" y="232"/>
                    </a:lnTo>
                    <a:lnTo>
                      <a:pt x="104" y="232"/>
                    </a:lnTo>
                    <a:lnTo>
                      <a:pt x="112" y="232"/>
                    </a:lnTo>
                    <a:lnTo>
                      <a:pt x="128" y="248"/>
                    </a:lnTo>
                    <a:lnTo>
                      <a:pt x="128" y="256"/>
                    </a:lnTo>
                    <a:lnTo>
                      <a:pt x="128" y="264"/>
                    </a:lnTo>
                    <a:lnTo>
                      <a:pt x="112" y="280"/>
                    </a:lnTo>
                    <a:lnTo>
                      <a:pt x="112" y="288"/>
                    </a:lnTo>
                    <a:lnTo>
                      <a:pt x="104" y="304"/>
                    </a:lnTo>
                    <a:lnTo>
                      <a:pt x="88" y="304"/>
                    </a:lnTo>
                    <a:lnTo>
                      <a:pt x="88" y="312"/>
                    </a:lnTo>
                    <a:lnTo>
                      <a:pt x="88" y="320"/>
                    </a:lnTo>
                    <a:lnTo>
                      <a:pt x="80" y="320"/>
                    </a:lnTo>
                    <a:lnTo>
                      <a:pt x="80" y="336"/>
                    </a:lnTo>
                    <a:lnTo>
                      <a:pt x="72" y="344"/>
                    </a:lnTo>
                    <a:lnTo>
                      <a:pt x="72" y="352"/>
                    </a:lnTo>
                    <a:lnTo>
                      <a:pt x="80" y="352"/>
                    </a:lnTo>
                    <a:lnTo>
                      <a:pt x="80" y="368"/>
                    </a:lnTo>
                    <a:lnTo>
                      <a:pt x="88" y="368"/>
                    </a:lnTo>
                    <a:lnTo>
                      <a:pt x="104" y="368"/>
                    </a:lnTo>
                    <a:lnTo>
                      <a:pt x="112" y="368"/>
                    </a:lnTo>
                    <a:lnTo>
                      <a:pt x="128" y="352"/>
                    </a:lnTo>
                    <a:lnTo>
                      <a:pt x="136" y="352"/>
                    </a:lnTo>
                    <a:lnTo>
                      <a:pt x="136" y="344"/>
                    </a:lnTo>
                    <a:lnTo>
                      <a:pt x="144" y="344"/>
                    </a:lnTo>
                    <a:lnTo>
                      <a:pt x="144" y="336"/>
                    </a:lnTo>
                    <a:lnTo>
                      <a:pt x="160" y="336"/>
                    </a:lnTo>
                    <a:lnTo>
                      <a:pt x="160" y="320"/>
                    </a:lnTo>
                    <a:lnTo>
                      <a:pt x="168" y="320"/>
                    </a:lnTo>
                    <a:lnTo>
                      <a:pt x="168" y="312"/>
                    </a:lnTo>
                    <a:lnTo>
                      <a:pt x="176" y="312"/>
                    </a:lnTo>
                    <a:lnTo>
                      <a:pt x="176" y="304"/>
                    </a:lnTo>
                    <a:lnTo>
                      <a:pt x="192" y="304"/>
                    </a:lnTo>
                    <a:lnTo>
                      <a:pt x="200" y="304"/>
                    </a:lnTo>
                    <a:lnTo>
                      <a:pt x="216" y="288"/>
                    </a:lnTo>
                    <a:lnTo>
                      <a:pt x="224" y="288"/>
                    </a:lnTo>
                    <a:lnTo>
                      <a:pt x="232" y="288"/>
                    </a:lnTo>
                    <a:lnTo>
                      <a:pt x="248" y="288"/>
                    </a:lnTo>
                    <a:lnTo>
                      <a:pt x="248" y="280"/>
                    </a:lnTo>
                    <a:lnTo>
                      <a:pt x="256" y="280"/>
                    </a:lnTo>
                    <a:lnTo>
                      <a:pt x="264" y="280"/>
                    </a:lnTo>
                    <a:lnTo>
                      <a:pt x="280" y="280"/>
                    </a:lnTo>
                    <a:lnTo>
                      <a:pt x="288" y="288"/>
                    </a:lnTo>
                    <a:lnTo>
                      <a:pt x="304" y="288"/>
                    </a:lnTo>
                    <a:lnTo>
                      <a:pt x="312" y="288"/>
                    </a:lnTo>
                    <a:lnTo>
                      <a:pt x="320" y="288"/>
                    </a:lnTo>
                    <a:lnTo>
                      <a:pt x="336" y="288"/>
                    </a:lnTo>
                    <a:lnTo>
                      <a:pt x="344" y="288"/>
                    </a:lnTo>
                    <a:lnTo>
                      <a:pt x="344" y="280"/>
                    </a:lnTo>
                    <a:lnTo>
                      <a:pt x="360" y="280"/>
                    </a:lnTo>
                    <a:lnTo>
                      <a:pt x="360" y="264"/>
                    </a:lnTo>
                    <a:lnTo>
                      <a:pt x="360" y="256"/>
                    </a:lnTo>
                    <a:lnTo>
                      <a:pt x="368" y="256"/>
                    </a:lnTo>
                    <a:lnTo>
                      <a:pt x="368" y="248"/>
                    </a:lnTo>
                    <a:lnTo>
                      <a:pt x="376" y="232"/>
                    </a:lnTo>
                    <a:lnTo>
                      <a:pt x="376" y="224"/>
                    </a:lnTo>
                    <a:lnTo>
                      <a:pt x="376" y="208"/>
                    </a:lnTo>
                    <a:lnTo>
                      <a:pt x="392" y="208"/>
                    </a:lnTo>
                    <a:lnTo>
                      <a:pt x="392" y="200"/>
                    </a:lnTo>
                    <a:lnTo>
                      <a:pt x="400" y="200"/>
                    </a:lnTo>
                    <a:lnTo>
                      <a:pt x="408" y="200"/>
                    </a:lnTo>
                    <a:lnTo>
                      <a:pt x="424" y="200"/>
                    </a:lnTo>
                    <a:lnTo>
                      <a:pt x="432" y="200"/>
                    </a:lnTo>
                    <a:lnTo>
                      <a:pt x="432" y="192"/>
                    </a:lnTo>
                    <a:lnTo>
                      <a:pt x="448" y="192"/>
                    </a:lnTo>
                    <a:lnTo>
                      <a:pt x="456" y="192"/>
                    </a:lnTo>
                    <a:lnTo>
                      <a:pt x="464" y="176"/>
                    </a:lnTo>
                    <a:lnTo>
                      <a:pt x="480" y="168"/>
                    </a:lnTo>
                    <a:lnTo>
                      <a:pt x="480" y="160"/>
                    </a:lnTo>
                    <a:lnTo>
                      <a:pt x="488" y="160"/>
                    </a:lnTo>
                    <a:lnTo>
                      <a:pt x="496" y="160"/>
                    </a:lnTo>
                    <a:lnTo>
                      <a:pt x="496" y="144"/>
                    </a:lnTo>
                    <a:lnTo>
                      <a:pt x="512" y="144"/>
                    </a:lnTo>
                    <a:lnTo>
                      <a:pt x="520" y="144"/>
                    </a:lnTo>
                    <a:lnTo>
                      <a:pt x="520" y="136"/>
                    </a:lnTo>
                    <a:lnTo>
                      <a:pt x="536" y="136"/>
                    </a:lnTo>
                    <a:lnTo>
                      <a:pt x="544" y="136"/>
                    </a:lnTo>
                    <a:lnTo>
                      <a:pt x="544" y="120"/>
                    </a:lnTo>
                    <a:lnTo>
                      <a:pt x="552" y="120"/>
                    </a:lnTo>
                    <a:lnTo>
                      <a:pt x="552" y="136"/>
                    </a:lnTo>
                    <a:lnTo>
                      <a:pt x="568" y="136"/>
                    </a:lnTo>
                    <a:lnTo>
                      <a:pt x="576" y="144"/>
                    </a:lnTo>
                    <a:lnTo>
                      <a:pt x="592" y="144"/>
                    </a:lnTo>
                    <a:lnTo>
                      <a:pt x="592" y="136"/>
                    </a:lnTo>
                    <a:lnTo>
                      <a:pt x="600" y="136"/>
                    </a:lnTo>
                    <a:lnTo>
                      <a:pt x="608" y="136"/>
                    </a:lnTo>
                    <a:lnTo>
                      <a:pt x="656" y="112"/>
                    </a:lnTo>
                    <a:lnTo>
                      <a:pt x="696" y="112"/>
                    </a:lnTo>
                    <a:lnTo>
                      <a:pt x="696" y="104"/>
                    </a:lnTo>
                    <a:lnTo>
                      <a:pt x="712" y="104"/>
                    </a:lnTo>
                    <a:lnTo>
                      <a:pt x="720" y="88"/>
                    </a:lnTo>
                    <a:lnTo>
                      <a:pt x="728" y="88"/>
                    </a:lnTo>
                    <a:lnTo>
                      <a:pt x="728" y="80"/>
                    </a:lnTo>
                    <a:lnTo>
                      <a:pt x="744" y="64"/>
                    </a:lnTo>
                    <a:lnTo>
                      <a:pt x="752" y="64"/>
                    </a:lnTo>
                    <a:lnTo>
                      <a:pt x="768" y="56"/>
                    </a:lnTo>
                    <a:lnTo>
                      <a:pt x="776" y="56"/>
                    </a:lnTo>
                    <a:lnTo>
                      <a:pt x="776" y="48"/>
                    </a:lnTo>
                    <a:lnTo>
                      <a:pt x="784" y="48"/>
                    </a:lnTo>
                    <a:lnTo>
                      <a:pt x="800" y="48"/>
                    </a:lnTo>
                    <a:lnTo>
                      <a:pt x="808" y="48"/>
                    </a:lnTo>
                    <a:lnTo>
                      <a:pt x="824" y="48"/>
                    </a:lnTo>
                    <a:lnTo>
                      <a:pt x="832" y="56"/>
                    </a:lnTo>
                    <a:lnTo>
                      <a:pt x="840" y="56"/>
                    </a:lnTo>
                    <a:lnTo>
                      <a:pt x="856" y="56"/>
                    </a:lnTo>
                    <a:lnTo>
                      <a:pt x="864" y="64"/>
                    </a:lnTo>
                    <a:lnTo>
                      <a:pt x="872" y="64"/>
                    </a:lnTo>
                    <a:lnTo>
                      <a:pt x="888" y="64"/>
                    </a:lnTo>
                    <a:lnTo>
                      <a:pt x="896" y="64"/>
                    </a:lnTo>
                    <a:lnTo>
                      <a:pt x="912" y="64"/>
                    </a:lnTo>
                    <a:lnTo>
                      <a:pt x="920" y="64"/>
                    </a:lnTo>
                    <a:lnTo>
                      <a:pt x="928" y="64"/>
                    </a:lnTo>
                    <a:lnTo>
                      <a:pt x="944" y="64"/>
                    </a:lnTo>
                    <a:lnTo>
                      <a:pt x="952" y="64"/>
                    </a:lnTo>
                    <a:lnTo>
                      <a:pt x="1000" y="88"/>
                    </a:lnTo>
                    <a:lnTo>
                      <a:pt x="1008" y="88"/>
                    </a:lnTo>
                    <a:lnTo>
                      <a:pt x="1008" y="104"/>
                    </a:lnTo>
                    <a:lnTo>
                      <a:pt x="1016" y="104"/>
                    </a:lnTo>
                    <a:lnTo>
                      <a:pt x="1032" y="104"/>
                    </a:lnTo>
                    <a:lnTo>
                      <a:pt x="1032" y="112"/>
                    </a:lnTo>
                    <a:lnTo>
                      <a:pt x="1040" y="112"/>
                    </a:lnTo>
                    <a:lnTo>
                      <a:pt x="1040" y="120"/>
                    </a:lnTo>
                    <a:lnTo>
                      <a:pt x="1056" y="120"/>
                    </a:lnTo>
                    <a:lnTo>
                      <a:pt x="1056" y="136"/>
                    </a:lnTo>
                    <a:lnTo>
                      <a:pt x="1064" y="136"/>
                    </a:lnTo>
                    <a:lnTo>
                      <a:pt x="1064" y="144"/>
                    </a:lnTo>
                    <a:lnTo>
                      <a:pt x="1072" y="144"/>
                    </a:lnTo>
                    <a:lnTo>
                      <a:pt x="1088" y="160"/>
                    </a:lnTo>
                    <a:lnTo>
                      <a:pt x="1096" y="160"/>
                    </a:lnTo>
                    <a:lnTo>
                      <a:pt x="1104" y="160"/>
                    </a:lnTo>
                    <a:lnTo>
                      <a:pt x="1104" y="168"/>
                    </a:lnTo>
                    <a:lnTo>
                      <a:pt x="1120" y="168"/>
                    </a:lnTo>
                    <a:lnTo>
                      <a:pt x="1128" y="176"/>
                    </a:lnTo>
                    <a:lnTo>
                      <a:pt x="1128" y="192"/>
                    </a:lnTo>
                    <a:lnTo>
                      <a:pt x="1144" y="192"/>
                    </a:lnTo>
                    <a:lnTo>
                      <a:pt x="1144" y="200"/>
                    </a:lnTo>
                    <a:lnTo>
                      <a:pt x="1152" y="200"/>
                    </a:lnTo>
                    <a:lnTo>
                      <a:pt x="1160" y="200"/>
                    </a:lnTo>
                    <a:lnTo>
                      <a:pt x="1176" y="200"/>
                    </a:lnTo>
                    <a:lnTo>
                      <a:pt x="1176" y="192"/>
                    </a:lnTo>
                    <a:lnTo>
                      <a:pt x="1184" y="192"/>
                    </a:lnTo>
                    <a:lnTo>
                      <a:pt x="1192" y="192"/>
                    </a:lnTo>
                    <a:lnTo>
                      <a:pt x="1192" y="176"/>
                    </a:lnTo>
                    <a:lnTo>
                      <a:pt x="1208" y="176"/>
                    </a:lnTo>
                    <a:lnTo>
                      <a:pt x="1208" y="168"/>
                    </a:lnTo>
                    <a:lnTo>
                      <a:pt x="1208" y="160"/>
                    </a:lnTo>
                    <a:lnTo>
                      <a:pt x="1208" y="144"/>
                    </a:lnTo>
                    <a:lnTo>
                      <a:pt x="1192" y="136"/>
                    </a:lnTo>
                    <a:lnTo>
                      <a:pt x="1192" y="120"/>
                    </a:lnTo>
                    <a:lnTo>
                      <a:pt x="1184" y="120"/>
                    </a:lnTo>
                    <a:lnTo>
                      <a:pt x="1184" y="112"/>
                    </a:lnTo>
                    <a:lnTo>
                      <a:pt x="1176" y="112"/>
                    </a:lnTo>
                    <a:lnTo>
                      <a:pt x="1160" y="104"/>
                    </a:lnTo>
                    <a:lnTo>
                      <a:pt x="1152" y="104"/>
                    </a:lnTo>
                    <a:lnTo>
                      <a:pt x="1144" y="104"/>
                    </a:lnTo>
                    <a:lnTo>
                      <a:pt x="1128" y="88"/>
                    </a:lnTo>
                    <a:lnTo>
                      <a:pt x="1120" y="88"/>
                    </a:lnTo>
                    <a:lnTo>
                      <a:pt x="1104" y="88"/>
                    </a:lnTo>
                    <a:lnTo>
                      <a:pt x="1104" y="80"/>
                    </a:lnTo>
                    <a:lnTo>
                      <a:pt x="1096" y="80"/>
                    </a:lnTo>
                    <a:lnTo>
                      <a:pt x="1088" y="80"/>
                    </a:lnTo>
                    <a:lnTo>
                      <a:pt x="1088" y="64"/>
                    </a:lnTo>
                    <a:lnTo>
                      <a:pt x="1072" y="64"/>
                    </a:lnTo>
                    <a:lnTo>
                      <a:pt x="1064" y="64"/>
                    </a:lnTo>
                    <a:lnTo>
                      <a:pt x="1064" y="56"/>
                    </a:lnTo>
                    <a:lnTo>
                      <a:pt x="1056" y="56"/>
                    </a:lnTo>
                    <a:lnTo>
                      <a:pt x="1056" y="48"/>
                    </a:lnTo>
                    <a:lnTo>
                      <a:pt x="1040" y="48"/>
                    </a:lnTo>
                    <a:lnTo>
                      <a:pt x="1032" y="48"/>
                    </a:lnTo>
                    <a:lnTo>
                      <a:pt x="1032" y="32"/>
                    </a:lnTo>
                    <a:lnTo>
                      <a:pt x="1016" y="32"/>
                    </a:lnTo>
                    <a:lnTo>
                      <a:pt x="1016" y="24"/>
                    </a:lnTo>
                    <a:lnTo>
                      <a:pt x="1008" y="24"/>
                    </a:lnTo>
                    <a:lnTo>
                      <a:pt x="1000" y="24"/>
                    </a:lnTo>
                    <a:lnTo>
                      <a:pt x="984" y="24"/>
                    </a:lnTo>
                    <a:lnTo>
                      <a:pt x="984" y="16"/>
                    </a:lnTo>
                    <a:lnTo>
                      <a:pt x="976" y="16"/>
                    </a:lnTo>
                    <a:lnTo>
                      <a:pt x="960" y="16"/>
                    </a:lnTo>
                    <a:lnTo>
                      <a:pt x="952" y="16"/>
                    </a:lnTo>
                    <a:lnTo>
                      <a:pt x="944" y="16"/>
                    </a:lnTo>
                    <a:lnTo>
                      <a:pt x="944" y="24"/>
                    </a:lnTo>
                    <a:lnTo>
                      <a:pt x="928" y="24"/>
                    </a:lnTo>
                    <a:lnTo>
                      <a:pt x="920" y="24"/>
                    </a:lnTo>
                    <a:lnTo>
                      <a:pt x="912" y="24"/>
                    </a:lnTo>
                    <a:lnTo>
                      <a:pt x="912" y="32"/>
                    </a:lnTo>
                    <a:lnTo>
                      <a:pt x="896" y="32"/>
                    </a:lnTo>
                    <a:lnTo>
                      <a:pt x="888" y="32"/>
                    </a:lnTo>
                    <a:lnTo>
                      <a:pt x="872" y="32"/>
                    </a:lnTo>
                    <a:lnTo>
                      <a:pt x="864" y="32"/>
                    </a:lnTo>
                    <a:lnTo>
                      <a:pt x="864" y="24"/>
                    </a:lnTo>
                    <a:lnTo>
                      <a:pt x="856" y="24"/>
                    </a:lnTo>
                    <a:lnTo>
                      <a:pt x="840" y="24"/>
                    </a:lnTo>
                    <a:lnTo>
                      <a:pt x="832" y="24"/>
                    </a:lnTo>
                  </a:path>
                </a:pathLst>
              </a:custGeom>
              <a:solidFill>
                <a:srgbClr val="00FFFF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79" name="Freeform 15"/>
              <p:cNvSpPr>
                <a:spLocks/>
              </p:cNvSpPr>
              <p:nvPr/>
            </p:nvSpPr>
            <p:spPr bwMode="auto">
              <a:xfrm>
                <a:off x="4849" y="2891"/>
                <a:ext cx="89" cy="34"/>
              </a:xfrm>
              <a:custGeom>
                <a:avLst/>
                <a:gdLst>
                  <a:gd name="T0" fmla="*/ 0 w 257"/>
                  <a:gd name="T1" fmla="*/ 0 h 113"/>
                  <a:gd name="T2" fmla="*/ 0 w 257"/>
                  <a:gd name="T3" fmla="*/ 0 h 113"/>
                  <a:gd name="T4" fmla="*/ 0 w 257"/>
                  <a:gd name="T5" fmla="*/ 0 h 113"/>
                  <a:gd name="T6" fmla="*/ 0 w 257"/>
                  <a:gd name="T7" fmla="*/ 0 h 113"/>
                  <a:gd name="T8" fmla="*/ 0 w 257"/>
                  <a:gd name="T9" fmla="*/ 0 h 113"/>
                  <a:gd name="T10" fmla="*/ 0 w 257"/>
                  <a:gd name="T11" fmla="*/ 0 h 113"/>
                  <a:gd name="T12" fmla="*/ 0 w 257"/>
                  <a:gd name="T13" fmla="*/ 0 h 113"/>
                  <a:gd name="T14" fmla="*/ 0 w 257"/>
                  <a:gd name="T15" fmla="*/ 0 h 113"/>
                  <a:gd name="T16" fmla="*/ 0 w 257"/>
                  <a:gd name="T17" fmla="*/ 0 h 113"/>
                  <a:gd name="T18" fmla="*/ 0 w 257"/>
                  <a:gd name="T19" fmla="*/ 0 h 113"/>
                  <a:gd name="T20" fmla="*/ 0 w 257"/>
                  <a:gd name="T21" fmla="*/ 0 h 113"/>
                  <a:gd name="T22" fmla="*/ 0 w 257"/>
                  <a:gd name="T23" fmla="*/ 0 h 113"/>
                  <a:gd name="T24" fmla="*/ 0 w 257"/>
                  <a:gd name="T25" fmla="*/ 0 h 113"/>
                  <a:gd name="T26" fmla="*/ 0 w 257"/>
                  <a:gd name="T27" fmla="*/ 0 h 113"/>
                  <a:gd name="T28" fmla="*/ 0 w 257"/>
                  <a:gd name="T29" fmla="*/ 0 h 113"/>
                  <a:gd name="T30" fmla="*/ 0 w 257"/>
                  <a:gd name="T31" fmla="*/ 0 h 113"/>
                  <a:gd name="T32" fmla="*/ 0 w 257"/>
                  <a:gd name="T33" fmla="*/ 0 h 113"/>
                  <a:gd name="T34" fmla="*/ 0 w 257"/>
                  <a:gd name="T35" fmla="*/ 0 h 113"/>
                  <a:gd name="T36" fmla="*/ 0 w 257"/>
                  <a:gd name="T37" fmla="*/ 0 h 113"/>
                  <a:gd name="T38" fmla="*/ 0 w 257"/>
                  <a:gd name="T39" fmla="*/ 0 h 113"/>
                  <a:gd name="T40" fmla="*/ 0 w 257"/>
                  <a:gd name="T41" fmla="*/ 0 h 113"/>
                  <a:gd name="T42" fmla="*/ 0 w 257"/>
                  <a:gd name="T43" fmla="*/ 0 h 113"/>
                  <a:gd name="T44" fmla="*/ 0 w 257"/>
                  <a:gd name="T45" fmla="*/ 0 h 113"/>
                  <a:gd name="T46" fmla="*/ 0 w 257"/>
                  <a:gd name="T47" fmla="*/ 0 h 113"/>
                  <a:gd name="T48" fmla="*/ 0 w 257"/>
                  <a:gd name="T49" fmla="*/ 0 h 113"/>
                  <a:gd name="T50" fmla="*/ 0 w 257"/>
                  <a:gd name="T51" fmla="*/ 0 h 113"/>
                  <a:gd name="T52" fmla="*/ 0 w 257"/>
                  <a:gd name="T53" fmla="*/ 0 h 113"/>
                  <a:gd name="T54" fmla="*/ 0 w 257"/>
                  <a:gd name="T55" fmla="*/ 0 h 113"/>
                  <a:gd name="T56" fmla="*/ 0 w 257"/>
                  <a:gd name="T57" fmla="*/ 0 h 113"/>
                  <a:gd name="T58" fmla="*/ 0 w 257"/>
                  <a:gd name="T59" fmla="*/ 0 h 113"/>
                  <a:gd name="T60" fmla="*/ 0 w 257"/>
                  <a:gd name="T61" fmla="*/ 0 h 113"/>
                  <a:gd name="T62" fmla="*/ 0 w 257"/>
                  <a:gd name="T63" fmla="*/ 0 h 11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57"/>
                  <a:gd name="T97" fmla="*/ 0 h 113"/>
                  <a:gd name="T98" fmla="*/ 257 w 257"/>
                  <a:gd name="T99" fmla="*/ 113 h 11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57" h="113">
                    <a:moveTo>
                      <a:pt x="256" y="0"/>
                    </a:moveTo>
                    <a:lnTo>
                      <a:pt x="256" y="8"/>
                    </a:lnTo>
                    <a:lnTo>
                      <a:pt x="248" y="8"/>
                    </a:lnTo>
                    <a:lnTo>
                      <a:pt x="232" y="8"/>
                    </a:lnTo>
                    <a:lnTo>
                      <a:pt x="224" y="8"/>
                    </a:lnTo>
                    <a:lnTo>
                      <a:pt x="216" y="24"/>
                    </a:lnTo>
                    <a:lnTo>
                      <a:pt x="200" y="24"/>
                    </a:lnTo>
                    <a:lnTo>
                      <a:pt x="192" y="24"/>
                    </a:lnTo>
                    <a:lnTo>
                      <a:pt x="184" y="24"/>
                    </a:lnTo>
                    <a:lnTo>
                      <a:pt x="168" y="24"/>
                    </a:lnTo>
                    <a:lnTo>
                      <a:pt x="160" y="24"/>
                    </a:lnTo>
                    <a:lnTo>
                      <a:pt x="144" y="24"/>
                    </a:lnTo>
                    <a:lnTo>
                      <a:pt x="136" y="24"/>
                    </a:lnTo>
                    <a:lnTo>
                      <a:pt x="128" y="24"/>
                    </a:lnTo>
                    <a:lnTo>
                      <a:pt x="128" y="8"/>
                    </a:lnTo>
                    <a:lnTo>
                      <a:pt x="112" y="8"/>
                    </a:lnTo>
                    <a:lnTo>
                      <a:pt x="104" y="8"/>
                    </a:lnTo>
                    <a:lnTo>
                      <a:pt x="88" y="8"/>
                    </a:lnTo>
                    <a:lnTo>
                      <a:pt x="80" y="8"/>
                    </a:lnTo>
                    <a:lnTo>
                      <a:pt x="72" y="8"/>
                    </a:lnTo>
                    <a:lnTo>
                      <a:pt x="72" y="24"/>
                    </a:lnTo>
                    <a:lnTo>
                      <a:pt x="72" y="32"/>
                    </a:lnTo>
                    <a:lnTo>
                      <a:pt x="56" y="40"/>
                    </a:lnTo>
                    <a:lnTo>
                      <a:pt x="56" y="56"/>
                    </a:lnTo>
                    <a:lnTo>
                      <a:pt x="48" y="56"/>
                    </a:lnTo>
                    <a:lnTo>
                      <a:pt x="48" y="64"/>
                    </a:lnTo>
                    <a:lnTo>
                      <a:pt x="40" y="64"/>
                    </a:lnTo>
                    <a:lnTo>
                      <a:pt x="24" y="72"/>
                    </a:lnTo>
                    <a:lnTo>
                      <a:pt x="16" y="72"/>
                    </a:lnTo>
                    <a:lnTo>
                      <a:pt x="16" y="88"/>
                    </a:lnTo>
                    <a:lnTo>
                      <a:pt x="0" y="88"/>
                    </a:lnTo>
                    <a:lnTo>
                      <a:pt x="0" y="96"/>
                    </a:lnTo>
                    <a:lnTo>
                      <a:pt x="16" y="96"/>
                    </a:lnTo>
                    <a:lnTo>
                      <a:pt x="16" y="112"/>
                    </a:lnTo>
                    <a:lnTo>
                      <a:pt x="24" y="112"/>
                    </a:lnTo>
                    <a:lnTo>
                      <a:pt x="40" y="112"/>
                    </a:lnTo>
                    <a:lnTo>
                      <a:pt x="48" y="96"/>
                    </a:lnTo>
                    <a:lnTo>
                      <a:pt x="56" y="96"/>
                    </a:lnTo>
                    <a:lnTo>
                      <a:pt x="72" y="96"/>
                    </a:lnTo>
                    <a:lnTo>
                      <a:pt x="80" y="96"/>
                    </a:lnTo>
                    <a:lnTo>
                      <a:pt x="80" y="88"/>
                    </a:lnTo>
                    <a:lnTo>
                      <a:pt x="88" y="88"/>
                    </a:lnTo>
                    <a:lnTo>
                      <a:pt x="104" y="88"/>
                    </a:lnTo>
                    <a:lnTo>
                      <a:pt x="112" y="88"/>
                    </a:lnTo>
                    <a:lnTo>
                      <a:pt x="128" y="88"/>
                    </a:lnTo>
                    <a:lnTo>
                      <a:pt x="136" y="88"/>
                    </a:lnTo>
                    <a:lnTo>
                      <a:pt x="144" y="88"/>
                    </a:lnTo>
                    <a:lnTo>
                      <a:pt x="160" y="88"/>
                    </a:lnTo>
                    <a:lnTo>
                      <a:pt x="168" y="88"/>
                    </a:lnTo>
                    <a:lnTo>
                      <a:pt x="184" y="88"/>
                    </a:lnTo>
                    <a:lnTo>
                      <a:pt x="192" y="88"/>
                    </a:lnTo>
                    <a:lnTo>
                      <a:pt x="192" y="72"/>
                    </a:lnTo>
                    <a:lnTo>
                      <a:pt x="200" y="72"/>
                    </a:lnTo>
                    <a:lnTo>
                      <a:pt x="216" y="64"/>
                    </a:lnTo>
                    <a:lnTo>
                      <a:pt x="224" y="64"/>
                    </a:lnTo>
                    <a:lnTo>
                      <a:pt x="232" y="64"/>
                    </a:lnTo>
                    <a:lnTo>
                      <a:pt x="232" y="56"/>
                    </a:lnTo>
                    <a:lnTo>
                      <a:pt x="248" y="56"/>
                    </a:lnTo>
                    <a:lnTo>
                      <a:pt x="248" y="40"/>
                    </a:lnTo>
                    <a:lnTo>
                      <a:pt x="256" y="40"/>
                    </a:lnTo>
                    <a:lnTo>
                      <a:pt x="256" y="32"/>
                    </a:lnTo>
                    <a:lnTo>
                      <a:pt x="256" y="24"/>
                    </a:lnTo>
                    <a:lnTo>
                      <a:pt x="256" y="8"/>
                    </a:lnTo>
                    <a:lnTo>
                      <a:pt x="256" y="0"/>
                    </a:lnTo>
                  </a:path>
                </a:pathLst>
              </a:custGeom>
              <a:solidFill>
                <a:srgbClr val="00FFFF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80" name="Freeform 16"/>
              <p:cNvSpPr>
                <a:spLocks/>
              </p:cNvSpPr>
              <p:nvPr/>
            </p:nvSpPr>
            <p:spPr bwMode="auto">
              <a:xfrm>
                <a:off x="4960" y="2864"/>
                <a:ext cx="55" cy="27"/>
              </a:xfrm>
              <a:custGeom>
                <a:avLst/>
                <a:gdLst>
                  <a:gd name="T0" fmla="*/ 0 w 161"/>
                  <a:gd name="T1" fmla="*/ 0 h 89"/>
                  <a:gd name="T2" fmla="*/ 0 w 161"/>
                  <a:gd name="T3" fmla="*/ 0 h 89"/>
                  <a:gd name="T4" fmla="*/ 0 w 161"/>
                  <a:gd name="T5" fmla="*/ 0 h 89"/>
                  <a:gd name="T6" fmla="*/ 0 w 161"/>
                  <a:gd name="T7" fmla="*/ 0 h 89"/>
                  <a:gd name="T8" fmla="*/ 0 w 161"/>
                  <a:gd name="T9" fmla="*/ 0 h 89"/>
                  <a:gd name="T10" fmla="*/ 0 w 161"/>
                  <a:gd name="T11" fmla="*/ 0 h 89"/>
                  <a:gd name="T12" fmla="*/ 0 w 161"/>
                  <a:gd name="T13" fmla="*/ 0 h 89"/>
                  <a:gd name="T14" fmla="*/ 0 w 161"/>
                  <a:gd name="T15" fmla="*/ 0 h 89"/>
                  <a:gd name="T16" fmla="*/ 0 w 161"/>
                  <a:gd name="T17" fmla="*/ 0 h 89"/>
                  <a:gd name="T18" fmla="*/ 0 w 161"/>
                  <a:gd name="T19" fmla="*/ 0 h 89"/>
                  <a:gd name="T20" fmla="*/ 0 w 161"/>
                  <a:gd name="T21" fmla="*/ 0 h 89"/>
                  <a:gd name="T22" fmla="*/ 0 w 161"/>
                  <a:gd name="T23" fmla="*/ 0 h 89"/>
                  <a:gd name="T24" fmla="*/ 0 w 161"/>
                  <a:gd name="T25" fmla="*/ 0 h 89"/>
                  <a:gd name="T26" fmla="*/ 0 w 161"/>
                  <a:gd name="T27" fmla="*/ 0 h 89"/>
                  <a:gd name="T28" fmla="*/ 0 w 161"/>
                  <a:gd name="T29" fmla="*/ 0 h 89"/>
                  <a:gd name="T30" fmla="*/ 0 w 161"/>
                  <a:gd name="T31" fmla="*/ 0 h 89"/>
                  <a:gd name="T32" fmla="*/ 0 w 161"/>
                  <a:gd name="T33" fmla="*/ 0 h 89"/>
                  <a:gd name="T34" fmla="*/ 0 w 161"/>
                  <a:gd name="T35" fmla="*/ 0 h 89"/>
                  <a:gd name="T36" fmla="*/ 0 w 161"/>
                  <a:gd name="T37" fmla="*/ 0 h 89"/>
                  <a:gd name="T38" fmla="*/ 0 w 161"/>
                  <a:gd name="T39" fmla="*/ 0 h 89"/>
                  <a:gd name="T40" fmla="*/ 0 w 161"/>
                  <a:gd name="T41" fmla="*/ 0 h 89"/>
                  <a:gd name="T42" fmla="*/ 0 w 161"/>
                  <a:gd name="T43" fmla="*/ 0 h 89"/>
                  <a:gd name="T44" fmla="*/ 0 w 161"/>
                  <a:gd name="T45" fmla="*/ 0 h 89"/>
                  <a:gd name="T46" fmla="*/ 0 w 161"/>
                  <a:gd name="T47" fmla="*/ 0 h 89"/>
                  <a:gd name="T48" fmla="*/ 0 w 161"/>
                  <a:gd name="T49" fmla="*/ 0 h 89"/>
                  <a:gd name="T50" fmla="*/ 0 w 161"/>
                  <a:gd name="T51" fmla="*/ 0 h 89"/>
                  <a:gd name="T52" fmla="*/ 0 w 161"/>
                  <a:gd name="T53" fmla="*/ 0 h 89"/>
                  <a:gd name="T54" fmla="*/ 0 w 161"/>
                  <a:gd name="T55" fmla="*/ 0 h 89"/>
                  <a:gd name="T56" fmla="*/ 0 w 161"/>
                  <a:gd name="T57" fmla="*/ 0 h 89"/>
                  <a:gd name="T58" fmla="*/ 0 w 161"/>
                  <a:gd name="T59" fmla="*/ 0 h 89"/>
                  <a:gd name="T60" fmla="*/ 0 w 161"/>
                  <a:gd name="T61" fmla="*/ 0 h 89"/>
                  <a:gd name="T62" fmla="*/ 0 w 161"/>
                  <a:gd name="T63" fmla="*/ 0 h 89"/>
                  <a:gd name="T64" fmla="*/ 0 w 161"/>
                  <a:gd name="T65" fmla="*/ 0 h 89"/>
                  <a:gd name="T66" fmla="*/ 0 w 161"/>
                  <a:gd name="T67" fmla="*/ 0 h 89"/>
                  <a:gd name="T68" fmla="*/ 0 w 161"/>
                  <a:gd name="T69" fmla="*/ 0 h 89"/>
                  <a:gd name="T70" fmla="*/ 0 w 161"/>
                  <a:gd name="T71" fmla="*/ 0 h 89"/>
                  <a:gd name="T72" fmla="*/ 0 w 161"/>
                  <a:gd name="T73" fmla="*/ 0 h 89"/>
                  <a:gd name="T74" fmla="*/ 0 w 161"/>
                  <a:gd name="T75" fmla="*/ 0 h 89"/>
                  <a:gd name="T76" fmla="*/ 0 w 161"/>
                  <a:gd name="T77" fmla="*/ 0 h 89"/>
                  <a:gd name="T78" fmla="*/ 0 w 161"/>
                  <a:gd name="T79" fmla="*/ 0 h 89"/>
                  <a:gd name="T80" fmla="*/ 0 w 161"/>
                  <a:gd name="T81" fmla="*/ 0 h 8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1"/>
                  <a:gd name="T124" fmla="*/ 0 h 89"/>
                  <a:gd name="T125" fmla="*/ 161 w 161"/>
                  <a:gd name="T126" fmla="*/ 89 h 8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1" h="89">
                    <a:moveTo>
                      <a:pt x="104" y="16"/>
                    </a:moveTo>
                    <a:lnTo>
                      <a:pt x="80" y="16"/>
                    </a:lnTo>
                    <a:lnTo>
                      <a:pt x="72" y="16"/>
                    </a:lnTo>
                    <a:lnTo>
                      <a:pt x="56" y="16"/>
                    </a:lnTo>
                    <a:lnTo>
                      <a:pt x="48" y="16"/>
                    </a:lnTo>
                    <a:lnTo>
                      <a:pt x="48" y="32"/>
                    </a:lnTo>
                    <a:lnTo>
                      <a:pt x="40" y="32"/>
                    </a:lnTo>
                    <a:lnTo>
                      <a:pt x="24" y="32"/>
                    </a:lnTo>
                    <a:lnTo>
                      <a:pt x="16" y="32"/>
                    </a:lnTo>
                    <a:lnTo>
                      <a:pt x="16" y="40"/>
                    </a:lnTo>
                    <a:lnTo>
                      <a:pt x="0" y="40"/>
                    </a:lnTo>
                    <a:lnTo>
                      <a:pt x="0" y="56"/>
                    </a:lnTo>
                    <a:lnTo>
                      <a:pt x="0" y="64"/>
                    </a:lnTo>
                    <a:lnTo>
                      <a:pt x="16" y="72"/>
                    </a:lnTo>
                    <a:lnTo>
                      <a:pt x="24" y="72"/>
                    </a:lnTo>
                    <a:lnTo>
                      <a:pt x="40" y="72"/>
                    </a:lnTo>
                    <a:lnTo>
                      <a:pt x="48" y="72"/>
                    </a:lnTo>
                    <a:lnTo>
                      <a:pt x="56" y="72"/>
                    </a:lnTo>
                    <a:lnTo>
                      <a:pt x="72" y="72"/>
                    </a:lnTo>
                    <a:lnTo>
                      <a:pt x="80" y="72"/>
                    </a:lnTo>
                    <a:lnTo>
                      <a:pt x="96" y="72"/>
                    </a:lnTo>
                    <a:lnTo>
                      <a:pt x="104" y="72"/>
                    </a:lnTo>
                    <a:lnTo>
                      <a:pt x="112" y="72"/>
                    </a:lnTo>
                    <a:lnTo>
                      <a:pt x="128" y="72"/>
                    </a:lnTo>
                    <a:lnTo>
                      <a:pt x="136" y="88"/>
                    </a:lnTo>
                    <a:lnTo>
                      <a:pt x="144" y="88"/>
                    </a:lnTo>
                    <a:lnTo>
                      <a:pt x="160" y="88"/>
                    </a:lnTo>
                    <a:lnTo>
                      <a:pt x="160" y="72"/>
                    </a:lnTo>
                    <a:lnTo>
                      <a:pt x="160" y="64"/>
                    </a:lnTo>
                    <a:lnTo>
                      <a:pt x="160" y="56"/>
                    </a:lnTo>
                    <a:lnTo>
                      <a:pt x="160" y="40"/>
                    </a:lnTo>
                    <a:lnTo>
                      <a:pt x="160" y="32"/>
                    </a:lnTo>
                    <a:lnTo>
                      <a:pt x="144" y="16"/>
                    </a:lnTo>
                    <a:lnTo>
                      <a:pt x="144" y="8"/>
                    </a:lnTo>
                    <a:lnTo>
                      <a:pt x="136" y="8"/>
                    </a:lnTo>
                    <a:lnTo>
                      <a:pt x="136" y="0"/>
                    </a:lnTo>
                    <a:lnTo>
                      <a:pt x="128" y="0"/>
                    </a:lnTo>
                    <a:lnTo>
                      <a:pt x="112" y="0"/>
                    </a:lnTo>
                    <a:lnTo>
                      <a:pt x="104" y="0"/>
                    </a:lnTo>
                    <a:lnTo>
                      <a:pt x="104" y="8"/>
                    </a:lnTo>
                    <a:lnTo>
                      <a:pt x="96" y="8"/>
                    </a:lnTo>
                  </a:path>
                </a:pathLst>
              </a:custGeom>
              <a:solidFill>
                <a:srgbClr val="00FFFF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81" name="Freeform 17"/>
              <p:cNvSpPr>
                <a:spLocks/>
              </p:cNvSpPr>
              <p:nvPr/>
            </p:nvSpPr>
            <p:spPr bwMode="auto">
              <a:xfrm>
                <a:off x="4739" y="2942"/>
                <a:ext cx="55" cy="41"/>
              </a:xfrm>
              <a:custGeom>
                <a:avLst/>
                <a:gdLst>
                  <a:gd name="T0" fmla="*/ 0 w 161"/>
                  <a:gd name="T1" fmla="*/ 0 h 137"/>
                  <a:gd name="T2" fmla="*/ 0 w 161"/>
                  <a:gd name="T3" fmla="*/ 0 h 137"/>
                  <a:gd name="T4" fmla="*/ 0 w 161"/>
                  <a:gd name="T5" fmla="*/ 0 h 137"/>
                  <a:gd name="T6" fmla="*/ 0 w 161"/>
                  <a:gd name="T7" fmla="*/ 0 h 137"/>
                  <a:gd name="T8" fmla="*/ 0 w 161"/>
                  <a:gd name="T9" fmla="*/ 0 h 137"/>
                  <a:gd name="T10" fmla="*/ 0 w 161"/>
                  <a:gd name="T11" fmla="*/ 0 h 137"/>
                  <a:gd name="T12" fmla="*/ 0 w 161"/>
                  <a:gd name="T13" fmla="*/ 0 h 137"/>
                  <a:gd name="T14" fmla="*/ 0 w 161"/>
                  <a:gd name="T15" fmla="*/ 0 h 137"/>
                  <a:gd name="T16" fmla="*/ 0 w 161"/>
                  <a:gd name="T17" fmla="*/ 0 h 137"/>
                  <a:gd name="T18" fmla="*/ 0 w 161"/>
                  <a:gd name="T19" fmla="*/ 0 h 137"/>
                  <a:gd name="T20" fmla="*/ 0 w 161"/>
                  <a:gd name="T21" fmla="*/ 0 h 137"/>
                  <a:gd name="T22" fmla="*/ 0 w 161"/>
                  <a:gd name="T23" fmla="*/ 0 h 137"/>
                  <a:gd name="T24" fmla="*/ 0 w 161"/>
                  <a:gd name="T25" fmla="*/ 0 h 137"/>
                  <a:gd name="T26" fmla="*/ 0 w 161"/>
                  <a:gd name="T27" fmla="*/ 0 h 137"/>
                  <a:gd name="T28" fmla="*/ 0 w 161"/>
                  <a:gd name="T29" fmla="*/ 0 h 137"/>
                  <a:gd name="T30" fmla="*/ 0 w 161"/>
                  <a:gd name="T31" fmla="*/ 0 h 137"/>
                  <a:gd name="T32" fmla="*/ 0 w 161"/>
                  <a:gd name="T33" fmla="*/ 0 h 137"/>
                  <a:gd name="T34" fmla="*/ 0 w 161"/>
                  <a:gd name="T35" fmla="*/ 0 h 137"/>
                  <a:gd name="T36" fmla="*/ 0 w 161"/>
                  <a:gd name="T37" fmla="*/ 0 h 137"/>
                  <a:gd name="T38" fmla="*/ 0 w 161"/>
                  <a:gd name="T39" fmla="*/ 0 h 137"/>
                  <a:gd name="T40" fmla="*/ 0 w 161"/>
                  <a:gd name="T41" fmla="*/ 0 h 137"/>
                  <a:gd name="T42" fmla="*/ 0 w 161"/>
                  <a:gd name="T43" fmla="*/ 0 h 137"/>
                  <a:gd name="T44" fmla="*/ 0 w 161"/>
                  <a:gd name="T45" fmla="*/ 0 h 137"/>
                  <a:gd name="T46" fmla="*/ 0 w 161"/>
                  <a:gd name="T47" fmla="*/ 0 h 137"/>
                  <a:gd name="T48" fmla="*/ 0 w 161"/>
                  <a:gd name="T49" fmla="*/ 0 h 137"/>
                  <a:gd name="T50" fmla="*/ 0 w 161"/>
                  <a:gd name="T51" fmla="*/ 0 h 137"/>
                  <a:gd name="T52" fmla="*/ 0 w 161"/>
                  <a:gd name="T53" fmla="*/ 0 h 137"/>
                  <a:gd name="T54" fmla="*/ 0 w 161"/>
                  <a:gd name="T55" fmla="*/ 0 h 137"/>
                  <a:gd name="T56" fmla="*/ 0 w 161"/>
                  <a:gd name="T57" fmla="*/ 0 h 137"/>
                  <a:gd name="T58" fmla="*/ 0 w 161"/>
                  <a:gd name="T59" fmla="*/ 0 h 137"/>
                  <a:gd name="T60" fmla="*/ 0 w 161"/>
                  <a:gd name="T61" fmla="*/ 0 h 137"/>
                  <a:gd name="T62" fmla="*/ 0 w 161"/>
                  <a:gd name="T63" fmla="*/ 0 h 137"/>
                  <a:gd name="T64" fmla="*/ 0 w 161"/>
                  <a:gd name="T65" fmla="*/ 0 h 137"/>
                  <a:gd name="T66" fmla="*/ 0 w 161"/>
                  <a:gd name="T67" fmla="*/ 0 h 137"/>
                  <a:gd name="T68" fmla="*/ 0 w 161"/>
                  <a:gd name="T69" fmla="*/ 0 h 137"/>
                  <a:gd name="T70" fmla="*/ 0 w 161"/>
                  <a:gd name="T71" fmla="*/ 0 h 137"/>
                  <a:gd name="T72" fmla="*/ 0 w 161"/>
                  <a:gd name="T73" fmla="*/ 0 h 137"/>
                  <a:gd name="T74" fmla="*/ 0 w 161"/>
                  <a:gd name="T75" fmla="*/ 0 h 137"/>
                  <a:gd name="T76" fmla="*/ 0 w 161"/>
                  <a:gd name="T77" fmla="*/ 0 h 137"/>
                  <a:gd name="T78" fmla="*/ 0 w 161"/>
                  <a:gd name="T79" fmla="*/ 0 h 137"/>
                  <a:gd name="T80" fmla="*/ 0 w 161"/>
                  <a:gd name="T81" fmla="*/ 0 h 137"/>
                  <a:gd name="T82" fmla="*/ 0 w 161"/>
                  <a:gd name="T83" fmla="*/ 0 h 137"/>
                  <a:gd name="T84" fmla="*/ 0 w 161"/>
                  <a:gd name="T85" fmla="*/ 0 h 137"/>
                  <a:gd name="T86" fmla="*/ 0 w 161"/>
                  <a:gd name="T87" fmla="*/ 0 h 137"/>
                  <a:gd name="T88" fmla="*/ 0 w 161"/>
                  <a:gd name="T89" fmla="*/ 0 h 137"/>
                  <a:gd name="T90" fmla="*/ 0 w 161"/>
                  <a:gd name="T91" fmla="*/ 0 h 13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1"/>
                  <a:gd name="T139" fmla="*/ 0 h 137"/>
                  <a:gd name="T140" fmla="*/ 161 w 161"/>
                  <a:gd name="T141" fmla="*/ 137 h 13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1" h="137">
                    <a:moveTo>
                      <a:pt x="144" y="0"/>
                    </a:moveTo>
                    <a:lnTo>
                      <a:pt x="104" y="0"/>
                    </a:lnTo>
                    <a:lnTo>
                      <a:pt x="88" y="8"/>
                    </a:lnTo>
                    <a:lnTo>
                      <a:pt x="88" y="16"/>
                    </a:lnTo>
                    <a:lnTo>
                      <a:pt x="80" y="16"/>
                    </a:lnTo>
                    <a:lnTo>
                      <a:pt x="80" y="32"/>
                    </a:lnTo>
                    <a:lnTo>
                      <a:pt x="80" y="40"/>
                    </a:lnTo>
                    <a:lnTo>
                      <a:pt x="72" y="40"/>
                    </a:lnTo>
                    <a:lnTo>
                      <a:pt x="56" y="48"/>
                    </a:lnTo>
                    <a:lnTo>
                      <a:pt x="48" y="48"/>
                    </a:lnTo>
                    <a:lnTo>
                      <a:pt x="48" y="64"/>
                    </a:lnTo>
                    <a:lnTo>
                      <a:pt x="48" y="72"/>
                    </a:lnTo>
                    <a:lnTo>
                      <a:pt x="40" y="88"/>
                    </a:lnTo>
                    <a:lnTo>
                      <a:pt x="40" y="96"/>
                    </a:lnTo>
                    <a:lnTo>
                      <a:pt x="24" y="96"/>
                    </a:lnTo>
                    <a:lnTo>
                      <a:pt x="24" y="104"/>
                    </a:lnTo>
                    <a:lnTo>
                      <a:pt x="16" y="104"/>
                    </a:lnTo>
                    <a:lnTo>
                      <a:pt x="0" y="120"/>
                    </a:lnTo>
                    <a:lnTo>
                      <a:pt x="0" y="128"/>
                    </a:lnTo>
                    <a:lnTo>
                      <a:pt x="16" y="128"/>
                    </a:lnTo>
                    <a:lnTo>
                      <a:pt x="24" y="136"/>
                    </a:lnTo>
                    <a:lnTo>
                      <a:pt x="40" y="136"/>
                    </a:lnTo>
                    <a:lnTo>
                      <a:pt x="48" y="136"/>
                    </a:lnTo>
                    <a:lnTo>
                      <a:pt x="56" y="128"/>
                    </a:lnTo>
                    <a:lnTo>
                      <a:pt x="72" y="128"/>
                    </a:lnTo>
                    <a:lnTo>
                      <a:pt x="80" y="128"/>
                    </a:lnTo>
                    <a:lnTo>
                      <a:pt x="88" y="128"/>
                    </a:lnTo>
                    <a:lnTo>
                      <a:pt x="88" y="120"/>
                    </a:lnTo>
                    <a:lnTo>
                      <a:pt x="88" y="104"/>
                    </a:lnTo>
                    <a:lnTo>
                      <a:pt x="104" y="104"/>
                    </a:lnTo>
                    <a:lnTo>
                      <a:pt x="104" y="96"/>
                    </a:lnTo>
                    <a:lnTo>
                      <a:pt x="104" y="88"/>
                    </a:lnTo>
                    <a:lnTo>
                      <a:pt x="112" y="88"/>
                    </a:lnTo>
                    <a:lnTo>
                      <a:pt x="112" y="72"/>
                    </a:lnTo>
                    <a:lnTo>
                      <a:pt x="112" y="64"/>
                    </a:lnTo>
                    <a:lnTo>
                      <a:pt x="112" y="48"/>
                    </a:lnTo>
                    <a:lnTo>
                      <a:pt x="128" y="48"/>
                    </a:lnTo>
                    <a:lnTo>
                      <a:pt x="128" y="40"/>
                    </a:lnTo>
                    <a:lnTo>
                      <a:pt x="136" y="40"/>
                    </a:lnTo>
                    <a:lnTo>
                      <a:pt x="136" y="32"/>
                    </a:lnTo>
                    <a:lnTo>
                      <a:pt x="144" y="32"/>
                    </a:lnTo>
                    <a:lnTo>
                      <a:pt x="144" y="16"/>
                    </a:lnTo>
                    <a:lnTo>
                      <a:pt x="160" y="16"/>
                    </a:lnTo>
                    <a:lnTo>
                      <a:pt x="160" y="8"/>
                    </a:lnTo>
                    <a:lnTo>
                      <a:pt x="160" y="0"/>
                    </a:lnTo>
                    <a:lnTo>
                      <a:pt x="144" y="0"/>
                    </a:lnTo>
                  </a:path>
                </a:pathLst>
              </a:custGeom>
              <a:solidFill>
                <a:srgbClr val="00FFFF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82" name="Freeform 18"/>
              <p:cNvSpPr>
                <a:spLocks/>
              </p:cNvSpPr>
              <p:nvPr/>
            </p:nvSpPr>
            <p:spPr bwMode="auto">
              <a:xfrm>
                <a:off x="4678" y="2920"/>
                <a:ext cx="42" cy="25"/>
              </a:xfrm>
              <a:custGeom>
                <a:avLst/>
                <a:gdLst>
                  <a:gd name="T0" fmla="*/ 0 w 121"/>
                  <a:gd name="T1" fmla="*/ 0 h 81"/>
                  <a:gd name="T2" fmla="*/ 0 w 121"/>
                  <a:gd name="T3" fmla="*/ 0 h 81"/>
                  <a:gd name="T4" fmla="*/ 0 w 121"/>
                  <a:gd name="T5" fmla="*/ 0 h 81"/>
                  <a:gd name="T6" fmla="*/ 0 w 121"/>
                  <a:gd name="T7" fmla="*/ 0 h 81"/>
                  <a:gd name="T8" fmla="*/ 0 w 121"/>
                  <a:gd name="T9" fmla="*/ 0 h 81"/>
                  <a:gd name="T10" fmla="*/ 0 w 121"/>
                  <a:gd name="T11" fmla="*/ 0 h 81"/>
                  <a:gd name="T12" fmla="*/ 0 w 121"/>
                  <a:gd name="T13" fmla="*/ 0 h 81"/>
                  <a:gd name="T14" fmla="*/ 0 w 121"/>
                  <a:gd name="T15" fmla="*/ 0 h 81"/>
                  <a:gd name="T16" fmla="*/ 0 w 121"/>
                  <a:gd name="T17" fmla="*/ 0 h 81"/>
                  <a:gd name="T18" fmla="*/ 0 w 121"/>
                  <a:gd name="T19" fmla="*/ 0 h 81"/>
                  <a:gd name="T20" fmla="*/ 0 w 121"/>
                  <a:gd name="T21" fmla="*/ 0 h 81"/>
                  <a:gd name="T22" fmla="*/ 0 w 121"/>
                  <a:gd name="T23" fmla="*/ 0 h 81"/>
                  <a:gd name="T24" fmla="*/ 0 w 121"/>
                  <a:gd name="T25" fmla="*/ 0 h 81"/>
                  <a:gd name="T26" fmla="*/ 0 w 121"/>
                  <a:gd name="T27" fmla="*/ 0 h 81"/>
                  <a:gd name="T28" fmla="*/ 0 w 121"/>
                  <a:gd name="T29" fmla="*/ 0 h 81"/>
                  <a:gd name="T30" fmla="*/ 0 w 121"/>
                  <a:gd name="T31" fmla="*/ 0 h 81"/>
                  <a:gd name="T32" fmla="*/ 0 w 121"/>
                  <a:gd name="T33" fmla="*/ 0 h 81"/>
                  <a:gd name="T34" fmla="*/ 0 w 121"/>
                  <a:gd name="T35" fmla="*/ 0 h 81"/>
                  <a:gd name="T36" fmla="*/ 0 w 121"/>
                  <a:gd name="T37" fmla="*/ 0 h 81"/>
                  <a:gd name="T38" fmla="*/ 0 w 121"/>
                  <a:gd name="T39" fmla="*/ 0 h 81"/>
                  <a:gd name="T40" fmla="*/ 0 w 121"/>
                  <a:gd name="T41" fmla="*/ 0 h 81"/>
                  <a:gd name="T42" fmla="*/ 0 w 121"/>
                  <a:gd name="T43" fmla="*/ 0 h 81"/>
                  <a:gd name="T44" fmla="*/ 0 w 121"/>
                  <a:gd name="T45" fmla="*/ 0 h 81"/>
                  <a:gd name="T46" fmla="*/ 0 w 121"/>
                  <a:gd name="T47" fmla="*/ 0 h 81"/>
                  <a:gd name="T48" fmla="*/ 0 w 121"/>
                  <a:gd name="T49" fmla="*/ 0 h 81"/>
                  <a:gd name="T50" fmla="*/ 0 w 121"/>
                  <a:gd name="T51" fmla="*/ 0 h 81"/>
                  <a:gd name="T52" fmla="*/ 0 w 121"/>
                  <a:gd name="T53" fmla="*/ 0 h 81"/>
                  <a:gd name="T54" fmla="*/ 0 w 121"/>
                  <a:gd name="T55" fmla="*/ 0 h 81"/>
                  <a:gd name="T56" fmla="*/ 0 w 121"/>
                  <a:gd name="T57" fmla="*/ 0 h 81"/>
                  <a:gd name="T58" fmla="*/ 0 w 121"/>
                  <a:gd name="T59" fmla="*/ 0 h 81"/>
                  <a:gd name="T60" fmla="*/ 0 w 121"/>
                  <a:gd name="T61" fmla="*/ 0 h 81"/>
                  <a:gd name="T62" fmla="*/ 0 w 121"/>
                  <a:gd name="T63" fmla="*/ 0 h 81"/>
                  <a:gd name="T64" fmla="*/ 0 w 121"/>
                  <a:gd name="T65" fmla="*/ 0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1"/>
                  <a:gd name="T100" fmla="*/ 0 h 81"/>
                  <a:gd name="T101" fmla="*/ 121 w 121"/>
                  <a:gd name="T102" fmla="*/ 81 h 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1" h="81">
                    <a:moveTo>
                      <a:pt x="120" y="16"/>
                    </a:moveTo>
                    <a:lnTo>
                      <a:pt x="88" y="16"/>
                    </a:lnTo>
                    <a:lnTo>
                      <a:pt x="80" y="16"/>
                    </a:lnTo>
                    <a:lnTo>
                      <a:pt x="72" y="16"/>
                    </a:lnTo>
                    <a:lnTo>
                      <a:pt x="56" y="16"/>
                    </a:lnTo>
                    <a:lnTo>
                      <a:pt x="48" y="16"/>
                    </a:lnTo>
                    <a:lnTo>
                      <a:pt x="48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48"/>
                    </a:lnTo>
                    <a:lnTo>
                      <a:pt x="0" y="56"/>
                    </a:lnTo>
                    <a:lnTo>
                      <a:pt x="16" y="56"/>
                    </a:lnTo>
                    <a:lnTo>
                      <a:pt x="16" y="72"/>
                    </a:lnTo>
                    <a:lnTo>
                      <a:pt x="16" y="80"/>
                    </a:lnTo>
                    <a:lnTo>
                      <a:pt x="24" y="80"/>
                    </a:lnTo>
                    <a:lnTo>
                      <a:pt x="32" y="80"/>
                    </a:lnTo>
                    <a:lnTo>
                      <a:pt x="48" y="80"/>
                    </a:lnTo>
                    <a:lnTo>
                      <a:pt x="56" y="80"/>
                    </a:lnTo>
                    <a:lnTo>
                      <a:pt x="72" y="80"/>
                    </a:lnTo>
                    <a:lnTo>
                      <a:pt x="80" y="80"/>
                    </a:lnTo>
                    <a:lnTo>
                      <a:pt x="80" y="72"/>
                    </a:lnTo>
                    <a:lnTo>
                      <a:pt x="88" y="72"/>
                    </a:lnTo>
                    <a:lnTo>
                      <a:pt x="104" y="72"/>
                    </a:lnTo>
                    <a:lnTo>
                      <a:pt x="104" y="56"/>
                    </a:lnTo>
                    <a:lnTo>
                      <a:pt x="104" y="48"/>
                    </a:lnTo>
                    <a:lnTo>
                      <a:pt x="104" y="32"/>
                    </a:lnTo>
                    <a:lnTo>
                      <a:pt x="104" y="24"/>
                    </a:lnTo>
                    <a:lnTo>
                      <a:pt x="112" y="24"/>
                    </a:lnTo>
                  </a:path>
                </a:pathLst>
              </a:custGeom>
              <a:solidFill>
                <a:srgbClr val="00FFFF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83" name="Freeform 19"/>
              <p:cNvSpPr>
                <a:spLocks/>
              </p:cNvSpPr>
              <p:nvPr/>
            </p:nvSpPr>
            <p:spPr bwMode="auto">
              <a:xfrm>
                <a:off x="4675" y="2956"/>
                <a:ext cx="69" cy="44"/>
              </a:xfrm>
              <a:custGeom>
                <a:avLst/>
                <a:gdLst>
                  <a:gd name="T0" fmla="*/ 0 w 201"/>
                  <a:gd name="T1" fmla="*/ 0 h 145"/>
                  <a:gd name="T2" fmla="*/ 0 w 201"/>
                  <a:gd name="T3" fmla="*/ 0 h 145"/>
                  <a:gd name="T4" fmla="*/ 0 w 201"/>
                  <a:gd name="T5" fmla="*/ 0 h 145"/>
                  <a:gd name="T6" fmla="*/ 0 w 201"/>
                  <a:gd name="T7" fmla="*/ 0 h 145"/>
                  <a:gd name="T8" fmla="*/ 0 w 201"/>
                  <a:gd name="T9" fmla="*/ 0 h 145"/>
                  <a:gd name="T10" fmla="*/ 0 w 201"/>
                  <a:gd name="T11" fmla="*/ 0 h 145"/>
                  <a:gd name="T12" fmla="*/ 0 w 201"/>
                  <a:gd name="T13" fmla="*/ 0 h 145"/>
                  <a:gd name="T14" fmla="*/ 0 w 201"/>
                  <a:gd name="T15" fmla="*/ 0 h 145"/>
                  <a:gd name="T16" fmla="*/ 0 w 201"/>
                  <a:gd name="T17" fmla="*/ 0 h 145"/>
                  <a:gd name="T18" fmla="*/ 0 w 201"/>
                  <a:gd name="T19" fmla="*/ 0 h 145"/>
                  <a:gd name="T20" fmla="*/ 0 w 201"/>
                  <a:gd name="T21" fmla="*/ 0 h 145"/>
                  <a:gd name="T22" fmla="*/ 0 w 201"/>
                  <a:gd name="T23" fmla="*/ 0 h 145"/>
                  <a:gd name="T24" fmla="*/ 0 w 201"/>
                  <a:gd name="T25" fmla="*/ 0 h 145"/>
                  <a:gd name="T26" fmla="*/ 0 w 201"/>
                  <a:gd name="T27" fmla="*/ 0 h 145"/>
                  <a:gd name="T28" fmla="*/ 0 w 201"/>
                  <a:gd name="T29" fmla="*/ 0 h 145"/>
                  <a:gd name="T30" fmla="*/ 0 w 201"/>
                  <a:gd name="T31" fmla="*/ 0 h 145"/>
                  <a:gd name="T32" fmla="*/ 0 w 201"/>
                  <a:gd name="T33" fmla="*/ 0 h 145"/>
                  <a:gd name="T34" fmla="*/ 0 w 201"/>
                  <a:gd name="T35" fmla="*/ 0 h 145"/>
                  <a:gd name="T36" fmla="*/ 0 w 201"/>
                  <a:gd name="T37" fmla="*/ 0 h 145"/>
                  <a:gd name="T38" fmla="*/ 0 w 201"/>
                  <a:gd name="T39" fmla="*/ 0 h 145"/>
                  <a:gd name="T40" fmla="*/ 0 w 201"/>
                  <a:gd name="T41" fmla="*/ 0 h 145"/>
                  <a:gd name="T42" fmla="*/ 0 w 201"/>
                  <a:gd name="T43" fmla="*/ 0 h 145"/>
                  <a:gd name="T44" fmla="*/ 0 w 201"/>
                  <a:gd name="T45" fmla="*/ 0 h 145"/>
                  <a:gd name="T46" fmla="*/ 0 w 201"/>
                  <a:gd name="T47" fmla="*/ 0 h 145"/>
                  <a:gd name="T48" fmla="*/ 0 w 201"/>
                  <a:gd name="T49" fmla="*/ 0 h 145"/>
                  <a:gd name="T50" fmla="*/ 0 w 201"/>
                  <a:gd name="T51" fmla="*/ 0 h 145"/>
                  <a:gd name="T52" fmla="*/ 0 w 201"/>
                  <a:gd name="T53" fmla="*/ 0 h 145"/>
                  <a:gd name="T54" fmla="*/ 0 w 201"/>
                  <a:gd name="T55" fmla="*/ 0 h 145"/>
                  <a:gd name="T56" fmla="*/ 0 w 201"/>
                  <a:gd name="T57" fmla="*/ 0 h 145"/>
                  <a:gd name="T58" fmla="*/ 0 w 201"/>
                  <a:gd name="T59" fmla="*/ 0 h 145"/>
                  <a:gd name="T60" fmla="*/ 0 w 201"/>
                  <a:gd name="T61" fmla="*/ 0 h 145"/>
                  <a:gd name="T62" fmla="*/ 0 w 201"/>
                  <a:gd name="T63" fmla="*/ 0 h 145"/>
                  <a:gd name="T64" fmla="*/ 0 w 201"/>
                  <a:gd name="T65" fmla="*/ 0 h 145"/>
                  <a:gd name="T66" fmla="*/ 0 w 201"/>
                  <a:gd name="T67" fmla="*/ 0 h 145"/>
                  <a:gd name="T68" fmla="*/ 0 w 201"/>
                  <a:gd name="T69" fmla="*/ 0 h 145"/>
                  <a:gd name="T70" fmla="*/ 0 w 201"/>
                  <a:gd name="T71" fmla="*/ 0 h 145"/>
                  <a:gd name="T72" fmla="*/ 0 w 201"/>
                  <a:gd name="T73" fmla="*/ 0 h 145"/>
                  <a:gd name="T74" fmla="*/ 0 w 201"/>
                  <a:gd name="T75" fmla="*/ 0 h 145"/>
                  <a:gd name="T76" fmla="*/ 0 w 201"/>
                  <a:gd name="T77" fmla="*/ 0 h 145"/>
                  <a:gd name="T78" fmla="*/ 0 w 201"/>
                  <a:gd name="T79" fmla="*/ 0 h 145"/>
                  <a:gd name="T80" fmla="*/ 0 w 201"/>
                  <a:gd name="T81" fmla="*/ 0 h 145"/>
                  <a:gd name="T82" fmla="*/ 0 w 201"/>
                  <a:gd name="T83" fmla="*/ 0 h 145"/>
                  <a:gd name="T84" fmla="*/ 0 w 201"/>
                  <a:gd name="T85" fmla="*/ 0 h 145"/>
                  <a:gd name="T86" fmla="*/ 0 w 201"/>
                  <a:gd name="T87" fmla="*/ 0 h 145"/>
                  <a:gd name="T88" fmla="*/ 0 w 201"/>
                  <a:gd name="T89" fmla="*/ 0 h 145"/>
                  <a:gd name="T90" fmla="*/ 0 w 201"/>
                  <a:gd name="T91" fmla="*/ 0 h 145"/>
                  <a:gd name="T92" fmla="*/ 0 w 201"/>
                  <a:gd name="T93" fmla="*/ 0 h 145"/>
                  <a:gd name="T94" fmla="*/ 0 w 201"/>
                  <a:gd name="T95" fmla="*/ 0 h 145"/>
                  <a:gd name="T96" fmla="*/ 0 w 201"/>
                  <a:gd name="T97" fmla="*/ 0 h 145"/>
                  <a:gd name="T98" fmla="*/ 0 w 201"/>
                  <a:gd name="T99" fmla="*/ 0 h 145"/>
                  <a:gd name="T100" fmla="*/ 0 w 201"/>
                  <a:gd name="T101" fmla="*/ 0 h 145"/>
                  <a:gd name="T102" fmla="*/ 0 w 201"/>
                  <a:gd name="T103" fmla="*/ 0 h 145"/>
                  <a:gd name="T104" fmla="*/ 0 w 201"/>
                  <a:gd name="T105" fmla="*/ 0 h 145"/>
                  <a:gd name="T106" fmla="*/ 0 w 201"/>
                  <a:gd name="T107" fmla="*/ 0 h 145"/>
                  <a:gd name="T108" fmla="*/ 0 w 201"/>
                  <a:gd name="T109" fmla="*/ 0 h 145"/>
                  <a:gd name="T110" fmla="*/ 0 w 201"/>
                  <a:gd name="T111" fmla="*/ 0 h 14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1"/>
                  <a:gd name="T169" fmla="*/ 0 h 145"/>
                  <a:gd name="T170" fmla="*/ 201 w 201"/>
                  <a:gd name="T171" fmla="*/ 145 h 14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1" h="145">
                    <a:moveTo>
                      <a:pt x="144" y="16"/>
                    </a:moveTo>
                    <a:lnTo>
                      <a:pt x="112" y="24"/>
                    </a:lnTo>
                    <a:lnTo>
                      <a:pt x="96" y="24"/>
                    </a:lnTo>
                    <a:lnTo>
                      <a:pt x="88" y="24"/>
                    </a:lnTo>
                    <a:lnTo>
                      <a:pt x="80" y="24"/>
                    </a:lnTo>
                    <a:lnTo>
                      <a:pt x="64" y="24"/>
                    </a:lnTo>
                    <a:lnTo>
                      <a:pt x="56" y="24"/>
                    </a:lnTo>
                    <a:lnTo>
                      <a:pt x="56" y="16"/>
                    </a:lnTo>
                    <a:lnTo>
                      <a:pt x="40" y="16"/>
                    </a:lnTo>
                    <a:lnTo>
                      <a:pt x="32" y="16"/>
                    </a:lnTo>
                    <a:lnTo>
                      <a:pt x="24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0" y="56"/>
                    </a:lnTo>
                    <a:lnTo>
                      <a:pt x="0" y="72"/>
                    </a:lnTo>
                    <a:lnTo>
                      <a:pt x="8" y="72"/>
                    </a:lnTo>
                    <a:lnTo>
                      <a:pt x="24" y="80"/>
                    </a:lnTo>
                    <a:lnTo>
                      <a:pt x="64" y="56"/>
                    </a:lnTo>
                    <a:lnTo>
                      <a:pt x="80" y="48"/>
                    </a:lnTo>
                    <a:lnTo>
                      <a:pt x="88" y="48"/>
                    </a:lnTo>
                    <a:lnTo>
                      <a:pt x="88" y="56"/>
                    </a:lnTo>
                    <a:lnTo>
                      <a:pt x="96" y="56"/>
                    </a:lnTo>
                    <a:lnTo>
                      <a:pt x="96" y="72"/>
                    </a:lnTo>
                    <a:lnTo>
                      <a:pt x="112" y="72"/>
                    </a:lnTo>
                    <a:lnTo>
                      <a:pt x="112" y="80"/>
                    </a:lnTo>
                    <a:lnTo>
                      <a:pt x="112" y="88"/>
                    </a:lnTo>
                    <a:lnTo>
                      <a:pt x="112" y="104"/>
                    </a:lnTo>
                    <a:lnTo>
                      <a:pt x="112" y="112"/>
                    </a:lnTo>
                    <a:lnTo>
                      <a:pt x="112" y="128"/>
                    </a:lnTo>
                    <a:lnTo>
                      <a:pt x="120" y="128"/>
                    </a:lnTo>
                    <a:lnTo>
                      <a:pt x="120" y="136"/>
                    </a:lnTo>
                    <a:lnTo>
                      <a:pt x="120" y="144"/>
                    </a:lnTo>
                    <a:lnTo>
                      <a:pt x="128" y="144"/>
                    </a:lnTo>
                    <a:lnTo>
                      <a:pt x="144" y="144"/>
                    </a:lnTo>
                    <a:lnTo>
                      <a:pt x="184" y="144"/>
                    </a:lnTo>
                    <a:lnTo>
                      <a:pt x="200" y="144"/>
                    </a:lnTo>
                    <a:lnTo>
                      <a:pt x="200" y="136"/>
                    </a:lnTo>
                    <a:lnTo>
                      <a:pt x="184" y="136"/>
                    </a:lnTo>
                    <a:lnTo>
                      <a:pt x="184" y="128"/>
                    </a:lnTo>
                    <a:lnTo>
                      <a:pt x="184" y="112"/>
                    </a:lnTo>
                    <a:lnTo>
                      <a:pt x="176" y="112"/>
                    </a:lnTo>
                    <a:lnTo>
                      <a:pt x="176" y="104"/>
                    </a:lnTo>
                    <a:lnTo>
                      <a:pt x="176" y="88"/>
                    </a:lnTo>
                    <a:lnTo>
                      <a:pt x="168" y="80"/>
                    </a:lnTo>
                    <a:lnTo>
                      <a:pt x="168" y="72"/>
                    </a:lnTo>
                    <a:lnTo>
                      <a:pt x="168" y="56"/>
                    </a:lnTo>
                    <a:lnTo>
                      <a:pt x="152" y="56"/>
                    </a:lnTo>
                    <a:lnTo>
                      <a:pt x="152" y="48"/>
                    </a:lnTo>
                    <a:lnTo>
                      <a:pt x="144" y="40"/>
                    </a:lnTo>
                    <a:lnTo>
                      <a:pt x="144" y="24"/>
                    </a:lnTo>
                    <a:lnTo>
                      <a:pt x="128" y="24"/>
                    </a:lnTo>
                    <a:lnTo>
                      <a:pt x="128" y="16"/>
                    </a:lnTo>
                  </a:path>
                </a:pathLst>
              </a:custGeom>
              <a:solidFill>
                <a:srgbClr val="00FFFF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84" name="Freeform 20"/>
              <p:cNvSpPr>
                <a:spLocks/>
              </p:cNvSpPr>
              <p:nvPr/>
            </p:nvSpPr>
            <p:spPr bwMode="auto">
              <a:xfrm>
                <a:off x="4626" y="2963"/>
                <a:ext cx="30" cy="32"/>
              </a:xfrm>
              <a:custGeom>
                <a:avLst/>
                <a:gdLst>
                  <a:gd name="T0" fmla="*/ 0 w 89"/>
                  <a:gd name="T1" fmla="*/ 0 h 105"/>
                  <a:gd name="T2" fmla="*/ 0 w 89"/>
                  <a:gd name="T3" fmla="*/ 0 h 105"/>
                  <a:gd name="T4" fmla="*/ 0 w 89"/>
                  <a:gd name="T5" fmla="*/ 0 h 105"/>
                  <a:gd name="T6" fmla="*/ 0 w 89"/>
                  <a:gd name="T7" fmla="*/ 0 h 105"/>
                  <a:gd name="T8" fmla="*/ 0 w 89"/>
                  <a:gd name="T9" fmla="*/ 0 h 105"/>
                  <a:gd name="T10" fmla="*/ 0 w 89"/>
                  <a:gd name="T11" fmla="*/ 0 h 105"/>
                  <a:gd name="T12" fmla="*/ 0 w 89"/>
                  <a:gd name="T13" fmla="*/ 0 h 105"/>
                  <a:gd name="T14" fmla="*/ 0 w 89"/>
                  <a:gd name="T15" fmla="*/ 0 h 105"/>
                  <a:gd name="T16" fmla="*/ 0 w 89"/>
                  <a:gd name="T17" fmla="*/ 0 h 105"/>
                  <a:gd name="T18" fmla="*/ 0 w 89"/>
                  <a:gd name="T19" fmla="*/ 0 h 105"/>
                  <a:gd name="T20" fmla="*/ 0 w 89"/>
                  <a:gd name="T21" fmla="*/ 0 h 105"/>
                  <a:gd name="T22" fmla="*/ 0 w 89"/>
                  <a:gd name="T23" fmla="*/ 0 h 105"/>
                  <a:gd name="T24" fmla="*/ 0 w 89"/>
                  <a:gd name="T25" fmla="*/ 0 h 105"/>
                  <a:gd name="T26" fmla="*/ 0 w 89"/>
                  <a:gd name="T27" fmla="*/ 0 h 105"/>
                  <a:gd name="T28" fmla="*/ 0 w 89"/>
                  <a:gd name="T29" fmla="*/ 0 h 105"/>
                  <a:gd name="T30" fmla="*/ 0 w 89"/>
                  <a:gd name="T31" fmla="*/ 0 h 105"/>
                  <a:gd name="T32" fmla="*/ 0 w 89"/>
                  <a:gd name="T33" fmla="*/ 0 h 105"/>
                  <a:gd name="T34" fmla="*/ 0 w 89"/>
                  <a:gd name="T35" fmla="*/ 0 h 105"/>
                  <a:gd name="T36" fmla="*/ 0 w 89"/>
                  <a:gd name="T37" fmla="*/ 0 h 105"/>
                  <a:gd name="T38" fmla="*/ 0 w 89"/>
                  <a:gd name="T39" fmla="*/ 0 h 105"/>
                  <a:gd name="T40" fmla="*/ 0 w 89"/>
                  <a:gd name="T41" fmla="*/ 0 h 105"/>
                  <a:gd name="T42" fmla="*/ 0 w 89"/>
                  <a:gd name="T43" fmla="*/ 0 h 105"/>
                  <a:gd name="T44" fmla="*/ 0 w 89"/>
                  <a:gd name="T45" fmla="*/ 0 h 105"/>
                  <a:gd name="T46" fmla="*/ 0 w 89"/>
                  <a:gd name="T47" fmla="*/ 0 h 105"/>
                  <a:gd name="T48" fmla="*/ 0 w 89"/>
                  <a:gd name="T49" fmla="*/ 0 h 105"/>
                  <a:gd name="T50" fmla="*/ 0 w 89"/>
                  <a:gd name="T51" fmla="*/ 0 h 105"/>
                  <a:gd name="T52" fmla="*/ 0 w 89"/>
                  <a:gd name="T53" fmla="*/ 0 h 105"/>
                  <a:gd name="T54" fmla="*/ 0 w 89"/>
                  <a:gd name="T55" fmla="*/ 0 h 105"/>
                  <a:gd name="T56" fmla="*/ 0 w 89"/>
                  <a:gd name="T57" fmla="*/ 0 h 105"/>
                  <a:gd name="T58" fmla="*/ 0 w 89"/>
                  <a:gd name="T59" fmla="*/ 0 h 105"/>
                  <a:gd name="T60" fmla="*/ 0 w 89"/>
                  <a:gd name="T61" fmla="*/ 0 h 105"/>
                  <a:gd name="T62" fmla="*/ 0 w 89"/>
                  <a:gd name="T63" fmla="*/ 0 h 105"/>
                  <a:gd name="T64" fmla="*/ 0 w 89"/>
                  <a:gd name="T65" fmla="*/ 0 h 105"/>
                  <a:gd name="T66" fmla="*/ 0 w 89"/>
                  <a:gd name="T67" fmla="*/ 0 h 10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9"/>
                  <a:gd name="T103" fmla="*/ 0 h 105"/>
                  <a:gd name="T104" fmla="*/ 89 w 89"/>
                  <a:gd name="T105" fmla="*/ 105 h 10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9" h="105">
                    <a:moveTo>
                      <a:pt x="80" y="32"/>
                    </a:moveTo>
                    <a:lnTo>
                      <a:pt x="64" y="24"/>
                    </a:lnTo>
                    <a:lnTo>
                      <a:pt x="64" y="16"/>
                    </a:lnTo>
                    <a:lnTo>
                      <a:pt x="56" y="16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8" y="0"/>
                    </a:lnTo>
                    <a:lnTo>
                      <a:pt x="8" y="16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48"/>
                    </a:lnTo>
                    <a:lnTo>
                      <a:pt x="8" y="56"/>
                    </a:lnTo>
                    <a:lnTo>
                      <a:pt x="8" y="64"/>
                    </a:lnTo>
                    <a:lnTo>
                      <a:pt x="24" y="64"/>
                    </a:lnTo>
                    <a:lnTo>
                      <a:pt x="24" y="80"/>
                    </a:lnTo>
                    <a:lnTo>
                      <a:pt x="32" y="80"/>
                    </a:lnTo>
                    <a:lnTo>
                      <a:pt x="40" y="80"/>
                    </a:lnTo>
                    <a:lnTo>
                      <a:pt x="40" y="88"/>
                    </a:lnTo>
                    <a:lnTo>
                      <a:pt x="56" y="88"/>
                    </a:lnTo>
                    <a:lnTo>
                      <a:pt x="56" y="104"/>
                    </a:lnTo>
                    <a:lnTo>
                      <a:pt x="64" y="104"/>
                    </a:lnTo>
                    <a:lnTo>
                      <a:pt x="64" y="88"/>
                    </a:lnTo>
                    <a:lnTo>
                      <a:pt x="80" y="88"/>
                    </a:lnTo>
                    <a:lnTo>
                      <a:pt x="88" y="88"/>
                    </a:lnTo>
                    <a:lnTo>
                      <a:pt x="88" y="80"/>
                    </a:lnTo>
                    <a:lnTo>
                      <a:pt x="88" y="64"/>
                    </a:lnTo>
                    <a:lnTo>
                      <a:pt x="88" y="56"/>
                    </a:lnTo>
                    <a:lnTo>
                      <a:pt x="88" y="48"/>
                    </a:lnTo>
                    <a:lnTo>
                      <a:pt x="80" y="48"/>
                    </a:lnTo>
                    <a:lnTo>
                      <a:pt x="80" y="32"/>
                    </a:lnTo>
                    <a:lnTo>
                      <a:pt x="80" y="24"/>
                    </a:lnTo>
                  </a:path>
                </a:pathLst>
              </a:custGeom>
              <a:solidFill>
                <a:srgbClr val="00FFFF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85" name="Freeform 21"/>
              <p:cNvSpPr>
                <a:spLocks/>
              </p:cNvSpPr>
              <p:nvPr/>
            </p:nvSpPr>
            <p:spPr bwMode="auto">
              <a:xfrm>
                <a:off x="4667" y="2988"/>
                <a:ext cx="39" cy="24"/>
              </a:xfrm>
              <a:custGeom>
                <a:avLst/>
                <a:gdLst>
                  <a:gd name="T0" fmla="*/ 0 w 113"/>
                  <a:gd name="T1" fmla="*/ 0 h 81"/>
                  <a:gd name="T2" fmla="*/ 0 w 113"/>
                  <a:gd name="T3" fmla="*/ 0 h 81"/>
                  <a:gd name="T4" fmla="*/ 0 w 113"/>
                  <a:gd name="T5" fmla="*/ 0 h 81"/>
                  <a:gd name="T6" fmla="*/ 0 w 113"/>
                  <a:gd name="T7" fmla="*/ 0 h 81"/>
                  <a:gd name="T8" fmla="*/ 0 w 113"/>
                  <a:gd name="T9" fmla="*/ 0 h 81"/>
                  <a:gd name="T10" fmla="*/ 0 w 113"/>
                  <a:gd name="T11" fmla="*/ 0 h 81"/>
                  <a:gd name="T12" fmla="*/ 0 w 113"/>
                  <a:gd name="T13" fmla="*/ 0 h 81"/>
                  <a:gd name="T14" fmla="*/ 0 w 113"/>
                  <a:gd name="T15" fmla="*/ 0 h 81"/>
                  <a:gd name="T16" fmla="*/ 0 w 113"/>
                  <a:gd name="T17" fmla="*/ 0 h 81"/>
                  <a:gd name="T18" fmla="*/ 0 w 113"/>
                  <a:gd name="T19" fmla="*/ 0 h 81"/>
                  <a:gd name="T20" fmla="*/ 0 w 113"/>
                  <a:gd name="T21" fmla="*/ 0 h 81"/>
                  <a:gd name="T22" fmla="*/ 0 w 113"/>
                  <a:gd name="T23" fmla="*/ 0 h 81"/>
                  <a:gd name="T24" fmla="*/ 0 w 113"/>
                  <a:gd name="T25" fmla="*/ 0 h 81"/>
                  <a:gd name="T26" fmla="*/ 0 w 113"/>
                  <a:gd name="T27" fmla="*/ 0 h 81"/>
                  <a:gd name="T28" fmla="*/ 0 w 113"/>
                  <a:gd name="T29" fmla="*/ 0 h 81"/>
                  <a:gd name="T30" fmla="*/ 0 w 113"/>
                  <a:gd name="T31" fmla="*/ 0 h 81"/>
                  <a:gd name="T32" fmla="*/ 0 w 113"/>
                  <a:gd name="T33" fmla="*/ 0 h 81"/>
                  <a:gd name="T34" fmla="*/ 0 w 113"/>
                  <a:gd name="T35" fmla="*/ 0 h 81"/>
                  <a:gd name="T36" fmla="*/ 0 w 113"/>
                  <a:gd name="T37" fmla="*/ 0 h 81"/>
                  <a:gd name="T38" fmla="*/ 0 w 113"/>
                  <a:gd name="T39" fmla="*/ 0 h 81"/>
                  <a:gd name="T40" fmla="*/ 0 w 113"/>
                  <a:gd name="T41" fmla="*/ 0 h 81"/>
                  <a:gd name="T42" fmla="*/ 0 w 113"/>
                  <a:gd name="T43" fmla="*/ 0 h 81"/>
                  <a:gd name="T44" fmla="*/ 0 w 113"/>
                  <a:gd name="T45" fmla="*/ 0 h 81"/>
                  <a:gd name="T46" fmla="*/ 0 w 113"/>
                  <a:gd name="T47" fmla="*/ 0 h 81"/>
                  <a:gd name="T48" fmla="*/ 0 w 113"/>
                  <a:gd name="T49" fmla="*/ 0 h 81"/>
                  <a:gd name="T50" fmla="*/ 0 w 113"/>
                  <a:gd name="T51" fmla="*/ 0 h 81"/>
                  <a:gd name="T52" fmla="*/ 0 w 113"/>
                  <a:gd name="T53" fmla="*/ 0 h 81"/>
                  <a:gd name="T54" fmla="*/ 0 w 113"/>
                  <a:gd name="T55" fmla="*/ 0 h 81"/>
                  <a:gd name="T56" fmla="*/ 0 w 113"/>
                  <a:gd name="T57" fmla="*/ 0 h 81"/>
                  <a:gd name="T58" fmla="*/ 0 w 113"/>
                  <a:gd name="T59" fmla="*/ 0 h 81"/>
                  <a:gd name="T60" fmla="*/ 0 w 113"/>
                  <a:gd name="T61" fmla="*/ 0 h 8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3"/>
                  <a:gd name="T94" fmla="*/ 0 h 81"/>
                  <a:gd name="T95" fmla="*/ 113 w 113"/>
                  <a:gd name="T96" fmla="*/ 81 h 8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3" h="81">
                    <a:moveTo>
                      <a:pt x="104" y="24"/>
                    </a:moveTo>
                    <a:lnTo>
                      <a:pt x="80" y="8"/>
                    </a:lnTo>
                    <a:lnTo>
                      <a:pt x="64" y="8"/>
                    </a:lnTo>
                    <a:lnTo>
                      <a:pt x="56" y="8"/>
                    </a:lnTo>
                    <a:lnTo>
                      <a:pt x="56" y="0"/>
                    </a:lnTo>
                    <a:lnTo>
                      <a:pt x="48" y="0"/>
                    </a:lnTo>
                    <a:lnTo>
                      <a:pt x="32" y="0"/>
                    </a:lnTo>
                    <a:lnTo>
                      <a:pt x="24" y="8"/>
                    </a:lnTo>
                    <a:lnTo>
                      <a:pt x="16" y="8"/>
                    </a:lnTo>
                    <a:lnTo>
                      <a:pt x="16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16" y="32"/>
                    </a:lnTo>
                    <a:lnTo>
                      <a:pt x="16" y="40"/>
                    </a:lnTo>
                    <a:lnTo>
                      <a:pt x="24" y="40"/>
                    </a:lnTo>
                    <a:lnTo>
                      <a:pt x="32" y="40"/>
                    </a:lnTo>
                    <a:lnTo>
                      <a:pt x="32" y="56"/>
                    </a:lnTo>
                    <a:lnTo>
                      <a:pt x="48" y="56"/>
                    </a:lnTo>
                    <a:lnTo>
                      <a:pt x="56" y="56"/>
                    </a:lnTo>
                    <a:lnTo>
                      <a:pt x="56" y="64"/>
                    </a:lnTo>
                    <a:lnTo>
                      <a:pt x="64" y="64"/>
                    </a:lnTo>
                    <a:lnTo>
                      <a:pt x="80" y="80"/>
                    </a:lnTo>
                    <a:lnTo>
                      <a:pt x="88" y="80"/>
                    </a:lnTo>
                    <a:lnTo>
                      <a:pt x="104" y="80"/>
                    </a:lnTo>
                    <a:lnTo>
                      <a:pt x="104" y="64"/>
                    </a:lnTo>
                    <a:lnTo>
                      <a:pt x="112" y="64"/>
                    </a:lnTo>
                    <a:lnTo>
                      <a:pt x="112" y="56"/>
                    </a:lnTo>
                    <a:lnTo>
                      <a:pt x="104" y="56"/>
                    </a:lnTo>
                    <a:lnTo>
                      <a:pt x="104" y="40"/>
                    </a:lnTo>
                    <a:lnTo>
                      <a:pt x="104" y="32"/>
                    </a:lnTo>
                    <a:lnTo>
                      <a:pt x="104" y="24"/>
                    </a:lnTo>
                  </a:path>
                </a:pathLst>
              </a:custGeom>
              <a:solidFill>
                <a:srgbClr val="00FFFF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86" name="Freeform 22"/>
              <p:cNvSpPr>
                <a:spLocks/>
              </p:cNvSpPr>
              <p:nvPr/>
            </p:nvSpPr>
            <p:spPr bwMode="auto">
              <a:xfrm>
                <a:off x="4805" y="3156"/>
                <a:ext cx="72" cy="27"/>
              </a:xfrm>
              <a:custGeom>
                <a:avLst/>
                <a:gdLst>
                  <a:gd name="T0" fmla="*/ 0 w 209"/>
                  <a:gd name="T1" fmla="*/ 0 h 89"/>
                  <a:gd name="T2" fmla="*/ 0 w 209"/>
                  <a:gd name="T3" fmla="*/ 0 h 89"/>
                  <a:gd name="T4" fmla="*/ 0 w 209"/>
                  <a:gd name="T5" fmla="*/ 0 h 89"/>
                  <a:gd name="T6" fmla="*/ 0 w 209"/>
                  <a:gd name="T7" fmla="*/ 0 h 89"/>
                  <a:gd name="T8" fmla="*/ 0 w 209"/>
                  <a:gd name="T9" fmla="*/ 0 h 89"/>
                  <a:gd name="T10" fmla="*/ 0 w 209"/>
                  <a:gd name="T11" fmla="*/ 0 h 89"/>
                  <a:gd name="T12" fmla="*/ 0 w 209"/>
                  <a:gd name="T13" fmla="*/ 0 h 89"/>
                  <a:gd name="T14" fmla="*/ 0 w 209"/>
                  <a:gd name="T15" fmla="*/ 0 h 89"/>
                  <a:gd name="T16" fmla="*/ 0 w 209"/>
                  <a:gd name="T17" fmla="*/ 0 h 89"/>
                  <a:gd name="T18" fmla="*/ 0 w 209"/>
                  <a:gd name="T19" fmla="*/ 0 h 89"/>
                  <a:gd name="T20" fmla="*/ 0 w 209"/>
                  <a:gd name="T21" fmla="*/ 0 h 89"/>
                  <a:gd name="T22" fmla="*/ 0 w 209"/>
                  <a:gd name="T23" fmla="*/ 0 h 89"/>
                  <a:gd name="T24" fmla="*/ 0 w 209"/>
                  <a:gd name="T25" fmla="*/ 0 h 89"/>
                  <a:gd name="T26" fmla="*/ 0 w 209"/>
                  <a:gd name="T27" fmla="*/ 0 h 89"/>
                  <a:gd name="T28" fmla="*/ 0 w 209"/>
                  <a:gd name="T29" fmla="*/ 0 h 89"/>
                  <a:gd name="T30" fmla="*/ 0 w 209"/>
                  <a:gd name="T31" fmla="*/ 0 h 89"/>
                  <a:gd name="T32" fmla="*/ 0 w 209"/>
                  <a:gd name="T33" fmla="*/ 0 h 89"/>
                  <a:gd name="T34" fmla="*/ 0 w 209"/>
                  <a:gd name="T35" fmla="*/ 0 h 89"/>
                  <a:gd name="T36" fmla="*/ 0 w 209"/>
                  <a:gd name="T37" fmla="*/ 0 h 89"/>
                  <a:gd name="T38" fmla="*/ 0 w 209"/>
                  <a:gd name="T39" fmla="*/ 0 h 89"/>
                  <a:gd name="T40" fmla="*/ 0 w 209"/>
                  <a:gd name="T41" fmla="*/ 0 h 89"/>
                  <a:gd name="T42" fmla="*/ 0 w 209"/>
                  <a:gd name="T43" fmla="*/ 0 h 89"/>
                  <a:gd name="T44" fmla="*/ 0 w 209"/>
                  <a:gd name="T45" fmla="*/ 0 h 89"/>
                  <a:gd name="T46" fmla="*/ 0 w 209"/>
                  <a:gd name="T47" fmla="*/ 0 h 89"/>
                  <a:gd name="T48" fmla="*/ 0 w 209"/>
                  <a:gd name="T49" fmla="*/ 0 h 89"/>
                  <a:gd name="T50" fmla="*/ 0 w 209"/>
                  <a:gd name="T51" fmla="*/ 0 h 89"/>
                  <a:gd name="T52" fmla="*/ 0 w 209"/>
                  <a:gd name="T53" fmla="*/ 0 h 89"/>
                  <a:gd name="T54" fmla="*/ 0 w 209"/>
                  <a:gd name="T55" fmla="*/ 0 h 89"/>
                  <a:gd name="T56" fmla="*/ 0 w 209"/>
                  <a:gd name="T57" fmla="*/ 0 h 89"/>
                  <a:gd name="T58" fmla="*/ 0 w 209"/>
                  <a:gd name="T59" fmla="*/ 0 h 89"/>
                  <a:gd name="T60" fmla="*/ 0 w 209"/>
                  <a:gd name="T61" fmla="*/ 0 h 89"/>
                  <a:gd name="T62" fmla="*/ 0 w 209"/>
                  <a:gd name="T63" fmla="*/ 0 h 89"/>
                  <a:gd name="T64" fmla="*/ 0 w 209"/>
                  <a:gd name="T65" fmla="*/ 0 h 89"/>
                  <a:gd name="T66" fmla="*/ 0 w 209"/>
                  <a:gd name="T67" fmla="*/ 0 h 89"/>
                  <a:gd name="T68" fmla="*/ 0 w 209"/>
                  <a:gd name="T69" fmla="*/ 0 h 89"/>
                  <a:gd name="T70" fmla="*/ 0 w 209"/>
                  <a:gd name="T71" fmla="*/ 0 h 89"/>
                  <a:gd name="T72" fmla="*/ 0 w 209"/>
                  <a:gd name="T73" fmla="*/ 0 h 89"/>
                  <a:gd name="T74" fmla="*/ 0 w 209"/>
                  <a:gd name="T75" fmla="*/ 0 h 89"/>
                  <a:gd name="T76" fmla="*/ 0 w 209"/>
                  <a:gd name="T77" fmla="*/ 0 h 89"/>
                  <a:gd name="T78" fmla="*/ 0 w 209"/>
                  <a:gd name="T79" fmla="*/ 0 h 89"/>
                  <a:gd name="T80" fmla="*/ 0 w 209"/>
                  <a:gd name="T81" fmla="*/ 0 h 89"/>
                  <a:gd name="T82" fmla="*/ 0 w 209"/>
                  <a:gd name="T83" fmla="*/ 0 h 89"/>
                  <a:gd name="T84" fmla="*/ 0 w 209"/>
                  <a:gd name="T85" fmla="*/ 0 h 89"/>
                  <a:gd name="T86" fmla="*/ 0 w 209"/>
                  <a:gd name="T87" fmla="*/ 0 h 89"/>
                  <a:gd name="T88" fmla="*/ 0 w 209"/>
                  <a:gd name="T89" fmla="*/ 0 h 89"/>
                  <a:gd name="T90" fmla="*/ 0 w 209"/>
                  <a:gd name="T91" fmla="*/ 0 h 89"/>
                  <a:gd name="T92" fmla="*/ 0 w 209"/>
                  <a:gd name="T93" fmla="*/ 0 h 89"/>
                  <a:gd name="T94" fmla="*/ 0 w 209"/>
                  <a:gd name="T95" fmla="*/ 0 h 89"/>
                  <a:gd name="T96" fmla="*/ 0 w 209"/>
                  <a:gd name="T97" fmla="*/ 0 h 89"/>
                  <a:gd name="T98" fmla="*/ 0 w 209"/>
                  <a:gd name="T99" fmla="*/ 0 h 89"/>
                  <a:gd name="T100" fmla="*/ 0 w 209"/>
                  <a:gd name="T101" fmla="*/ 0 h 89"/>
                  <a:gd name="T102" fmla="*/ 0 w 209"/>
                  <a:gd name="T103" fmla="*/ 0 h 89"/>
                  <a:gd name="T104" fmla="*/ 0 w 209"/>
                  <a:gd name="T105" fmla="*/ 0 h 89"/>
                  <a:gd name="T106" fmla="*/ 0 w 209"/>
                  <a:gd name="T107" fmla="*/ 0 h 89"/>
                  <a:gd name="T108" fmla="*/ 0 w 209"/>
                  <a:gd name="T109" fmla="*/ 0 h 8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09"/>
                  <a:gd name="T166" fmla="*/ 0 h 89"/>
                  <a:gd name="T167" fmla="*/ 209 w 209"/>
                  <a:gd name="T168" fmla="*/ 89 h 8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09" h="89">
                    <a:moveTo>
                      <a:pt x="144" y="0"/>
                    </a:moveTo>
                    <a:lnTo>
                      <a:pt x="128" y="0"/>
                    </a:lnTo>
                    <a:lnTo>
                      <a:pt x="120" y="0"/>
                    </a:lnTo>
                    <a:lnTo>
                      <a:pt x="112" y="0"/>
                    </a:lnTo>
                    <a:lnTo>
                      <a:pt x="96" y="0"/>
                    </a:lnTo>
                    <a:lnTo>
                      <a:pt x="88" y="0"/>
                    </a:lnTo>
                    <a:lnTo>
                      <a:pt x="80" y="0"/>
                    </a:lnTo>
                    <a:lnTo>
                      <a:pt x="6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8" y="48"/>
                    </a:lnTo>
                    <a:lnTo>
                      <a:pt x="24" y="48"/>
                    </a:lnTo>
                    <a:lnTo>
                      <a:pt x="32" y="48"/>
                    </a:lnTo>
                    <a:lnTo>
                      <a:pt x="40" y="48"/>
                    </a:lnTo>
                    <a:lnTo>
                      <a:pt x="40" y="40"/>
                    </a:lnTo>
                    <a:lnTo>
                      <a:pt x="56" y="40"/>
                    </a:lnTo>
                    <a:lnTo>
                      <a:pt x="64" y="48"/>
                    </a:lnTo>
                    <a:lnTo>
                      <a:pt x="80" y="48"/>
                    </a:lnTo>
                    <a:lnTo>
                      <a:pt x="88" y="48"/>
                    </a:lnTo>
                    <a:lnTo>
                      <a:pt x="96" y="48"/>
                    </a:lnTo>
                    <a:lnTo>
                      <a:pt x="112" y="48"/>
                    </a:lnTo>
                    <a:lnTo>
                      <a:pt x="120" y="48"/>
                    </a:lnTo>
                    <a:lnTo>
                      <a:pt x="128" y="48"/>
                    </a:lnTo>
                    <a:lnTo>
                      <a:pt x="128" y="56"/>
                    </a:lnTo>
                    <a:lnTo>
                      <a:pt x="144" y="56"/>
                    </a:lnTo>
                    <a:lnTo>
                      <a:pt x="144" y="72"/>
                    </a:lnTo>
                    <a:lnTo>
                      <a:pt x="152" y="80"/>
                    </a:lnTo>
                    <a:lnTo>
                      <a:pt x="152" y="88"/>
                    </a:lnTo>
                    <a:lnTo>
                      <a:pt x="168" y="88"/>
                    </a:lnTo>
                    <a:lnTo>
                      <a:pt x="176" y="80"/>
                    </a:lnTo>
                    <a:lnTo>
                      <a:pt x="184" y="80"/>
                    </a:lnTo>
                    <a:lnTo>
                      <a:pt x="200" y="80"/>
                    </a:lnTo>
                    <a:lnTo>
                      <a:pt x="208" y="80"/>
                    </a:lnTo>
                    <a:lnTo>
                      <a:pt x="208" y="72"/>
                    </a:lnTo>
                    <a:lnTo>
                      <a:pt x="208" y="56"/>
                    </a:lnTo>
                    <a:lnTo>
                      <a:pt x="208" y="48"/>
                    </a:lnTo>
                    <a:lnTo>
                      <a:pt x="208" y="40"/>
                    </a:lnTo>
                    <a:lnTo>
                      <a:pt x="200" y="40"/>
                    </a:lnTo>
                    <a:lnTo>
                      <a:pt x="200" y="24"/>
                    </a:lnTo>
                    <a:lnTo>
                      <a:pt x="184" y="24"/>
                    </a:lnTo>
                    <a:lnTo>
                      <a:pt x="184" y="16"/>
                    </a:lnTo>
                    <a:lnTo>
                      <a:pt x="176" y="16"/>
                    </a:lnTo>
                    <a:lnTo>
                      <a:pt x="168" y="16"/>
                    </a:lnTo>
                    <a:lnTo>
                      <a:pt x="152" y="16"/>
                    </a:lnTo>
                    <a:lnTo>
                      <a:pt x="144" y="16"/>
                    </a:lnTo>
                    <a:lnTo>
                      <a:pt x="144" y="0"/>
                    </a:lnTo>
                    <a:lnTo>
                      <a:pt x="128" y="0"/>
                    </a:lnTo>
                  </a:path>
                </a:pathLst>
              </a:custGeom>
              <a:solidFill>
                <a:srgbClr val="00AA5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15368" name="Picture 2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64" y="1248"/>
              <a:ext cx="1410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48" y="455537"/>
            <a:ext cx="8229600" cy="2654301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ea typeface="ヒラギノ角ゴ Pro W3"/>
              </a:rPr>
              <a:t>Movie Trailer on Geospatial Technology from Penn State University </a:t>
            </a:r>
            <a:br>
              <a:rPr lang="en-US" sz="4000" dirty="0" smtClean="0">
                <a:ea typeface="ヒラギノ角ゴ Pro W3"/>
              </a:rPr>
            </a:br>
            <a:r>
              <a:rPr lang="en-US" sz="4000" dirty="0" smtClean="0">
                <a:ea typeface="ヒラギノ角ゴ Pro W3"/>
              </a:rPr>
              <a:t>(Geospatial Revolution Project)</a:t>
            </a:r>
          </a:p>
        </p:txBody>
      </p:sp>
      <p:pic>
        <p:nvPicPr>
          <p:cNvPr id="6" name="Picture 5" descr="DiscoveringtheWorldthroughGI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911" y="6477000"/>
            <a:ext cx="4248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GISDayLogo_sRGB_s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5931519"/>
            <a:ext cx="1109010" cy="54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wwwgisdayco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8635" y="6477000"/>
            <a:ext cx="240664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3" t="10598" r="23622" b="33135"/>
          <a:stretch/>
        </p:blipFill>
        <p:spPr bwMode="auto">
          <a:xfrm>
            <a:off x="2346385" y="3493700"/>
            <a:ext cx="4451230" cy="2518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214748364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8590"/>
            <a:ext cx="8229600" cy="2898488"/>
          </a:xfrm>
        </p:spPr>
        <p:txBody>
          <a:bodyPr/>
          <a:lstStyle/>
          <a:p>
            <a:pPr>
              <a:defRPr/>
            </a:pPr>
            <a:r>
              <a:rPr lang="en-US" sz="6000" dirty="0" smtClean="0">
                <a:ea typeface="ヒラギノ角ゴ Pro W3"/>
              </a:rPr>
              <a:t>42 Amazing Maps</a:t>
            </a:r>
            <a:r>
              <a:rPr lang="en-US" sz="4000" dirty="0" smtClean="0">
                <a:ea typeface="ヒラギノ角ゴ Pro W3"/>
              </a:rPr>
              <a:t/>
            </a:r>
            <a:br>
              <a:rPr lang="en-US" sz="4000" dirty="0" smtClean="0">
                <a:ea typeface="ヒラギノ角ゴ Pro W3"/>
              </a:rPr>
            </a:br>
            <a:r>
              <a:rPr lang="en-US" sz="3200" dirty="0" smtClean="0">
                <a:ea typeface="ヒラギノ角ゴ Pro W3"/>
              </a:rPr>
              <a:t>That help me understand</a:t>
            </a:r>
            <a:br>
              <a:rPr lang="en-US" sz="3200" dirty="0" smtClean="0">
                <a:ea typeface="ヒラギノ角ゴ Pro W3"/>
              </a:rPr>
            </a:br>
            <a:r>
              <a:rPr lang="en-US" sz="3200" dirty="0" smtClean="0">
                <a:ea typeface="ヒラギノ角ゴ Pro W3"/>
              </a:rPr>
              <a:t>the world around me </a:t>
            </a:r>
            <a:br>
              <a:rPr lang="en-US" sz="3200" dirty="0" smtClean="0">
                <a:ea typeface="ヒラギノ角ゴ Pro W3"/>
              </a:rPr>
            </a:br>
            <a:r>
              <a:rPr lang="en-US" sz="3200" dirty="0" smtClean="0">
                <a:ea typeface="ヒラギノ角ゴ Pro W3"/>
              </a:rPr>
              <a:t>and my place in it</a:t>
            </a:r>
            <a:r>
              <a:rPr lang="en-US" sz="4000" dirty="0" smtClean="0">
                <a:ea typeface="ヒラギノ角ゴ Pro W3"/>
              </a:rPr>
              <a:t/>
            </a:r>
            <a:br>
              <a:rPr lang="en-US" sz="4000" dirty="0" smtClean="0">
                <a:ea typeface="ヒラギノ角ゴ Pro W3"/>
              </a:rPr>
            </a:br>
            <a:r>
              <a:rPr lang="en-US" sz="2800" dirty="0" smtClean="0">
                <a:ea typeface="ヒラギノ角ゴ Pro W3"/>
              </a:rPr>
              <a:t>by John Green</a:t>
            </a:r>
          </a:p>
        </p:txBody>
      </p:sp>
      <p:pic>
        <p:nvPicPr>
          <p:cNvPr id="6" name="Picture 5" descr="DiscoveringtheWorldthroughGI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911" y="6477000"/>
            <a:ext cx="4248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GISDayLogo_sRGB_s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5931519"/>
            <a:ext cx="1109010" cy="54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wwwgisdayco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8635" y="6477000"/>
            <a:ext cx="240664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427" y="3747635"/>
            <a:ext cx="3886199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921124"/>
      </p:ext>
    </p:extLst>
  </p:cSld>
  <p:clrMapOvr>
    <a:masterClrMapping/>
  </p:clrMapOvr>
  <p:transition spd="med" advTm="214748364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44500"/>
            <a:ext cx="4248150" cy="1117600"/>
          </a:xfrm>
          <a:effectLst/>
        </p:spPr>
        <p:txBody>
          <a:bodyPr/>
          <a:lstStyle/>
          <a:p>
            <a:pPr algn="l">
              <a:defRPr/>
            </a:pPr>
            <a:r>
              <a:rPr lang="en-US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My Information</a:t>
            </a:r>
          </a:p>
        </p:txBody>
      </p:sp>
      <p:pic>
        <p:nvPicPr>
          <p:cNvPr id="53251" name="Picture 5" descr="DiscoveringtheWorldthroughGI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25" y="152400"/>
            <a:ext cx="4248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6" descr="GISDayLogo_sRGB_s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2750" y="5461000"/>
            <a:ext cx="1984375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7" descr="wwwgisdayco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13" y="179388"/>
            <a:ext cx="18049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254" name="Group 26"/>
          <p:cNvGrpSpPr>
            <a:grpSpLocks/>
          </p:cNvGrpSpPr>
          <p:nvPr/>
        </p:nvGrpSpPr>
        <p:grpSpPr bwMode="auto">
          <a:xfrm>
            <a:off x="361950" y="1600200"/>
            <a:ext cx="2332038" cy="2952750"/>
            <a:chOff x="2064" y="1248"/>
            <a:chExt cx="2190" cy="2640"/>
          </a:xfrm>
        </p:grpSpPr>
        <p:grpSp>
          <p:nvGrpSpPr>
            <p:cNvPr id="53255" name="Group 4"/>
            <p:cNvGrpSpPr>
              <a:grpSpLocks/>
            </p:cNvGrpSpPr>
            <p:nvPr/>
          </p:nvGrpSpPr>
          <p:grpSpPr bwMode="auto">
            <a:xfrm>
              <a:off x="2127" y="1857"/>
              <a:ext cx="2109" cy="2072"/>
              <a:chOff x="4529" y="2843"/>
              <a:chExt cx="881" cy="782"/>
            </a:xfrm>
          </p:grpSpPr>
          <p:sp>
            <p:nvSpPr>
              <p:cNvPr id="53257" name="Freeform 5"/>
              <p:cNvSpPr>
                <a:spLocks/>
              </p:cNvSpPr>
              <p:nvPr/>
            </p:nvSpPr>
            <p:spPr bwMode="auto">
              <a:xfrm>
                <a:off x="4935" y="2887"/>
                <a:ext cx="66" cy="40"/>
              </a:xfrm>
              <a:custGeom>
                <a:avLst/>
                <a:gdLst>
                  <a:gd name="T0" fmla="*/ 1 w 145"/>
                  <a:gd name="T1" fmla="*/ 0 h 89"/>
                  <a:gd name="T2" fmla="*/ 1 w 145"/>
                  <a:gd name="T3" fmla="*/ 0 h 89"/>
                  <a:gd name="T4" fmla="*/ 0 w 145"/>
                  <a:gd name="T5" fmla="*/ 0 h 89"/>
                  <a:gd name="T6" fmla="*/ 0 w 145"/>
                  <a:gd name="T7" fmla="*/ 0 h 89"/>
                  <a:gd name="T8" fmla="*/ 0 w 145"/>
                  <a:gd name="T9" fmla="*/ 0 h 89"/>
                  <a:gd name="T10" fmla="*/ 0 w 145"/>
                  <a:gd name="T11" fmla="*/ 0 h 89"/>
                  <a:gd name="T12" fmla="*/ 0 w 145"/>
                  <a:gd name="T13" fmla="*/ 0 h 89"/>
                  <a:gd name="T14" fmla="*/ 0 w 145"/>
                  <a:gd name="T15" fmla="*/ 0 h 89"/>
                  <a:gd name="T16" fmla="*/ 0 w 145"/>
                  <a:gd name="T17" fmla="*/ 0 h 89"/>
                  <a:gd name="T18" fmla="*/ 0 w 145"/>
                  <a:gd name="T19" fmla="*/ 0 h 89"/>
                  <a:gd name="T20" fmla="*/ 0 w 145"/>
                  <a:gd name="T21" fmla="*/ 0 h 89"/>
                  <a:gd name="T22" fmla="*/ 0 w 145"/>
                  <a:gd name="T23" fmla="*/ 0 h 89"/>
                  <a:gd name="T24" fmla="*/ 0 w 145"/>
                  <a:gd name="T25" fmla="*/ 0 h 89"/>
                  <a:gd name="T26" fmla="*/ 0 w 145"/>
                  <a:gd name="T27" fmla="*/ 0 h 89"/>
                  <a:gd name="T28" fmla="*/ 0 w 145"/>
                  <a:gd name="T29" fmla="*/ 0 h 89"/>
                  <a:gd name="T30" fmla="*/ 0 w 145"/>
                  <a:gd name="T31" fmla="*/ 0 h 89"/>
                  <a:gd name="T32" fmla="*/ 0 w 145"/>
                  <a:gd name="T33" fmla="*/ 0 h 89"/>
                  <a:gd name="T34" fmla="*/ 0 w 145"/>
                  <a:gd name="T35" fmla="*/ 0 h 89"/>
                  <a:gd name="T36" fmla="*/ 0 w 145"/>
                  <a:gd name="T37" fmla="*/ 0 h 89"/>
                  <a:gd name="T38" fmla="*/ 0 w 145"/>
                  <a:gd name="T39" fmla="*/ 0 h 89"/>
                  <a:gd name="T40" fmla="*/ 1 w 145"/>
                  <a:gd name="T41" fmla="*/ 0 h 89"/>
                  <a:gd name="T42" fmla="*/ 1 w 145"/>
                  <a:gd name="T43" fmla="*/ 0 h 89"/>
                  <a:gd name="T44" fmla="*/ 1 w 145"/>
                  <a:gd name="T45" fmla="*/ 0 h 89"/>
                  <a:gd name="T46" fmla="*/ 1 w 145"/>
                  <a:gd name="T47" fmla="*/ 0 h 89"/>
                  <a:gd name="T48" fmla="*/ 1 w 145"/>
                  <a:gd name="T49" fmla="*/ 0 h 89"/>
                  <a:gd name="T50" fmla="*/ 1 w 145"/>
                  <a:gd name="T51" fmla="*/ 1 h 89"/>
                  <a:gd name="T52" fmla="*/ 1 w 145"/>
                  <a:gd name="T53" fmla="*/ 1 h 89"/>
                  <a:gd name="T54" fmla="*/ 1 w 145"/>
                  <a:gd name="T55" fmla="*/ 1 h 89"/>
                  <a:gd name="T56" fmla="*/ 1 w 145"/>
                  <a:gd name="T57" fmla="*/ 0 h 89"/>
                  <a:gd name="T58" fmla="*/ 1 w 145"/>
                  <a:gd name="T59" fmla="*/ 0 h 89"/>
                  <a:gd name="T60" fmla="*/ 1 w 145"/>
                  <a:gd name="T61" fmla="*/ 0 h 89"/>
                  <a:gd name="T62" fmla="*/ 1 w 145"/>
                  <a:gd name="T63" fmla="*/ 0 h 89"/>
                  <a:gd name="T64" fmla="*/ 1 w 145"/>
                  <a:gd name="T65" fmla="*/ 0 h 89"/>
                  <a:gd name="T66" fmla="*/ 1 w 145"/>
                  <a:gd name="T67" fmla="*/ 0 h 89"/>
                  <a:gd name="T68" fmla="*/ 1 w 145"/>
                  <a:gd name="T69" fmla="*/ 0 h 89"/>
                  <a:gd name="T70" fmla="*/ 1 w 145"/>
                  <a:gd name="T71" fmla="*/ 0 h 89"/>
                  <a:gd name="T72" fmla="*/ 1 w 145"/>
                  <a:gd name="T73" fmla="*/ 0 h 89"/>
                  <a:gd name="T74" fmla="*/ 1 w 145"/>
                  <a:gd name="T75" fmla="*/ 0 h 89"/>
                  <a:gd name="T76" fmla="*/ 1 w 145"/>
                  <a:gd name="T77" fmla="*/ 0 h 89"/>
                  <a:gd name="T78" fmla="*/ 1 w 145"/>
                  <a:gd name="T79" fmla="*/ 0 h 89"/>
                  <a:gd name="T80" fmla="*/ 1 w 145"/>
                  <a:gd name="T81" fmla="*/ 0 h 8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5"/>
                  <a:gd name="T124" fmla="*/ 0 h 89"/>
                  <a:gd name="T125" fmla="*/ 145 w 145"/>
                  <a:gd name="T126" fmla="*/ 89 h 8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5" h="89">
                    <a:moveTo>
                      <a:pt x="104" y="8"/>
                    </a:moveTo>
                    <a:lnTo>
                      <a:pt x="88" y="8"/>
                    </a:lnTo>
                    <a:lnTo>
                      <a:pt x="80" y="8"/>
                    </a:lnTo>
                    <a:lnTo>
                      <a:pt x="72" y="8"/>
                    </a:lnTo>
                    <a:lnTo>
                      <a:pt x="56" y="8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24" y="8"/>
                    </a:lnTo>
                    <a:lnTo>
                      <a:pt x="16" y="8"/>
                    </a:lnTo>
                    <a:lnTo>
                      <a:pt x="0" y="8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16" y="32"/>
                    </a:lnTo>
                    <a:lnTo>
                      <a:pt x="24" y="40"/>
                    </a:lnTo>
                    <a:lnTo>
                      <a:pt x="40" y="40"/>
                    </a:lnTo>
                    <a:lnTo>
                      <a:pt x="48" y="40"/>
                    </a:lnTo>
                    <a:lnTo>
                      <a:pt x="56" y="40"/>
                    </a:lnTo>
                    <a:lnTo>
                      <a:pt x="72" y="40"/>
                    </a:lnTo>
                    <a:lnTo>
                      <a:pt x="80" y="40"/>
                    </a:lnTo>
                    <a:lnTo>
                      <a:pt x="80" y="56"/>
                    </a:lnTo>
                    <a:lnTo>
                      <a:pt x="88" y="56"/>
                    </a:lnTo>
                    <a:lnTo>
                      <a:pt x="104" y="56"/>
                    </a:lnTo>
                    <a:lnTo>
                      <a:pt x="104" y="64"/>
                    </a:lnTo>
                    <a:lnTo>
                      <a:pt x="112" y="64"/>
                    </a:lnTo>
                    <a:lnTo>
                      <a:pt x="112" y="72"/>
                    </a:lnTo>
                    <a:lnTo>
                      <a:pt x="128" y="88"/>
                    </a:lnTo>
                    <a:lnTo>
                      <a:pt x="136" y="88"/>
                    </a:lnTo>
                    <a:lnTo>
                      <a:pt x="144" y="88"/>
                    </a:lnTo>
                    <a:lnTo>
                      <a:pt x="144" y="72"/>
                    </a:lnTo>
                    <a:lnTo>
                      <a:pt x="144" y="64"/>
                    </a:lnTo>
                    <a:lnTo>
                      <a:pt x="144" y="56"/>
                    </a:lnTo>
                    <a:lnTo>
                      <a:pt x="136" y="56"/>
                    </a:lnTo>
                    <a:lnTo>
                      <a:pt x="136" y="40"/>
                    </a:lnTo>
                    <a:lnTo>
                      <a:pt x="136" y="32"/>
                    </a:lnTo>
                    <a:lnTo>
                      <a:pt x="128" y="32"/>
                    </a:lnTo>
                    <a:lnTo>
                      <a:pt x="128" y="24"/>
                    </a:lnTo>
                    <a:lnTo>
                      <a:pt x="112" y="24"/>
                    </a:lnTo>
                    <a:lnTo>
                      <a:pt x="112" y="8"/>
                    </a:lnTo>
                    <a:lnTo>
                      <a:pt x="104" y="8"/>
                    </a:lnTo>
                    <a:lnTo>
                      <a:pt x="88" y="8"/>
                    </a:lnTo>
                    <a:lnTo>
                      <a:pt x="88" y="0"/>
                    </a:lnTo>
                  </a:path>
                </a:pathLst>
              </a:custGeom>
              <a:solidFill>
                <a:srgbClr val="00FFFF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58" name="Oval 6"/>
              <p:cNvSpPr>
                <a:spLocks noChangeArrowheads="1"/>
              </p:cNvSpPr>
              <p:nvPr/>
            </p:nvSpPr>
            <p:spPr bwMode="auto">
              <a:xfrm>
                <a:off x="4529" y="2857"/>
                <a:ext cx="859" cy="751"/>
              </a:xfrm>
              <a:prstGeom prst="ellipse">
                <a:avLst/>
              </a:prstGeom>
              <a:solidFill>
                <a:srgbClr val="0078AA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/>
              </a:p>
            </p:txBody>
          </p:sp>
          <p:sp>
            <p:nvSpPr>
              <p:cNvPr id="53259" name="Freeform 7"/>
              <p:cNvSpPr>
                <a:spLocks/>
              </p:cNvSpPr>
              <p:nvPr/>
            </p:nvSpPr>
            <p:spPr bwMode="auto">
              <a:xfrm>
                <a:off x="4556" y="2961"/>
                <a:ext cx="360" cy="586"/>
              </a:xfrm>
              <a:custGeom>
                <a:avLst/>
                <a:gdLst>
                  <a:gd name="T0" fmla="*/ 0 w 1041"/>
                  <a:gd name="T1" fmla="*/ 0 h 1945"/>
                  <a:gd name="T2" fmla="*/ 0 w 1041"/>
                  <a:gd name="T3" fmla="*/ 0 h 1945"/>
                  <a:gd name="T4" fmla="*/ 0 w 1041"/>
                  <a:gd name="T5" fmla="*/ 0 h 1945"/>
                  <a:gd name="T6" fmla="*/ 0 w 1041"/>
                  <a:gd name="T7" fmla="*/ 0 h 1945"/>
                  <a:gd name="T8" fmla="*/ 0 w 1041"/>
                  <a:gd name="T9" fmla="*/ 0 h 1945"/>
                  <a:gd name="T10" fmla="*/ 0 w 1041"/>
                  <a:gd name="T11" fmla="*/ 0 h 1945"/>
                  <a:gd name="T12" fmla="*/ 0 w 1041"/>
                  <a:gd name="T13" fmla="*/ 0 h 1945"/>
                  <a:gd name="T14" fmla="*/ 0 w 1041"/>
                  <a:gd name="T15" fmla="*/ 0 h 1945"/>
                  <a:gd name="T16" fmla="*/ 0 w 1041"/>
                  <a:gd name="T17" fmla="*/ 1 h 1945"/>
                  <a:gd name="T18" fmla="*/ 0 w 1041"/>
                  <a:gd name="T19" fmla="*/ 1 h 1945"/>
                  <a:gd name="T20" fmla="*/ 0 w 1041"/>
                  <a:gd name="T21" fmla="*/ 1 h 1945"/>
                  <a:gd name="T22" fmla="*/ 0 w 1041"/>
                  <a:gd name="T23" fmla="*/ 1 h 1945"/>
                  <a:gd name="T24" fmla="*/ 1 w 1041"/>
                  <a:gd name="T25" fmla="*/ 1 h 1945"/>
                  <a:gd name="T26" fmla="*/ 1 w 1041"/>
                  <a:gd name="T27" fmla="*/ 1 h 1945"/>
                  <a:gd name="T28" fmla="*/ 1 w 1041"/>
                  <a:gd name="T29" fmla="*/ 1 h 1945"/>
                  <a:gd name="T30" fmla="*/ 1 w 1041"/>
                  <a:gd name="T31" fmla="*/ 1 h 1945"/>
                  <a:gd name="T32" fmla="*/ 1 w 1041"/>
                  <a:gd name="T33" fmla="*/ 1 h 1945"/>
                  <a:gd name="T34" fmla="*/ 1 w 1041"/>
                  <a:gd name="T35" fmla="*/ 1 h 1945"/>
                  <a:gd name="T36" fmla="*/ 1 w 1041"/>
                  <a:gd name="T37" fmla="*/ 1 h 1945"/>
                  <a:gd name="T38" fmla="*/ 1 w 1041"/>
                  <a:gd name="T39" fmla="*/ 1 h 1945"/>
                  <a:gd name="T40" fmla="*/ 1 w 1041"/>
                  <a:gd name="T41" fmla="*/ 1 h 1945"/>
                  <a:gd name="T42" fmla="*/ 1 w 1041"/>
                  <a:gd name="T43" fmla="*/ 1 h 1945"/>
                  <a:gd name="T44" fmla="*/ 1 w 1041"/>
                  <a:gd name="T45" fmla="*/ 1 h 1945"/>
                  <a:gd name="T46" fmla="*/ 1 w 1041"/>
                  <a:gd name="T47" fmla="*/ 1 h 1945"/>
                  <a:gd name="T48" fmla="*/ 1 w 1041"/>
                  <a:gd name="T49" fmla="*/ 1 h 1945"/>
                  <a:gd name="T50" fmla="*/ 1 w 1041"/>
                  <a:gd name="T51" fmla="*/ 2 h 1945"/>
                  <a:gd name="T52" fmla="*/ 1 w 1041"/>
                  <a:gd name="T53" fmla="*/ 2 h 1945"/>
                  <a:gd name="T54" fmla="*/ 1 w 1041"/>
                  <a:gd name="T55" fmla="*/ 2 h 1945"/>
                  <a:gd name="T56" fmla="*/ 1 w 1041"/>
                  <a:gd name="T57" fmla="*/ 2 h 1945"/>
                  <a:gd name="T58" fmla="*/ 1 w 1041"/>
                  <a:gd name="T59" fmla="*/ 1 h 1945"/>
                  <a:gd name="T60" fmla="*/ 1 w 1041"/>
                  <a:gd name="T61" fmla="*/ 1 h 1945"/>
                  <a:gd name="T62" fmla="*/ 1 w 1041"/>
                  <a:gd name="T63" fmla="*/ 1 h 1945"/>
                  <a:gd name="T64" fmla="*/ 2 w 1041"/>
                  <a:gd name="T65" fmla="*/ 1 h 1945"/>
                  <a:gd name="T66" fmla="*/ 2 w 1041"/>
                  <a:gd name="T67" fmla="*/ 1 h 1945"/>
                  <a:gd name="T68" fmla="*/ 2 w 1041"/>
                  <a:gd name="T69" fmla="*/ 1 h 1945"/>
                  <a:gd name="T70" fmla="*/ 1 w 1041"/>
                  <a:gd name="T71" fmla="*/ 1 h 1945"/>
                  <a:gd name="T72" fmla="*/ 1 w 1041"/>
                  <a:gd name="T73" fmla="*/ 1 h 1945"/>
                  <a:gd name="T74" fmla="*/ 1 w 1041"/>
                  <a:gd name="T75" fmla="*/ 1 h 1945"/>
                  <a:gd name="T76" fmla="*/ 1 w 1041"/>
                  <a:gd name="T77" fmla="*/ 1 h 1945"/>
                  <a:gd name="T78" fmla="*/ 1 w 1041"/>
                  <a:gd name="T79" fmla="*/ 1 h 1945"/>
                  <a:gd name="T80" fmla="*/ 1 w 1041"/>
                  <a:gd name="T81" fmla="*/ 1 h 1945"/>
                  <a:gd name="T82" fmla="*/ 1 w 1041"/>
                  <a:gd name="T83" fmla="*/ 1 h 1945"/>
                  <a:gd name="T84" fmla="*/ 1 w 1041"/>
                  <a:gd name="T85" fmla="*/ 1 h 1945"/>
                  <a:gd name="T86" fmla="*/ 1 w 1041"/>
                  <a:gd name="T87" fmla="*/ 1 h 1945"/>
                  <a:gd name="T88" fmla="*/ 1 w 1041"/>
                  <a:gd name="T89" fmla="*/ 1 h 1945"/>
                  <a:gd name="T90" fmla="*/ 1 w 1041"/>
                  <a:gd name="T91" fmla="*/ 1 h 1945"/>
                  <a:gd name="T92" fmla="*/ 1 w 1041"/>
                  <a:gd name="T93" fmla="*/ 0 h 1945"/>
                  <a:gd name="T94" fmla="*/ 1 w 1041"/>
                  <a:gd name="T95" fmla="*/ 0 h 1945"/>
                  <a:gd name="T96" fmla="*/ 1 w 1041"/>
                  <a:gd name="T97" fmla="*/ 0 h 1945"/>
                  <a:gd name="T98" fmla="*/ 1 w 1041"/>
                  <a:gd name="T99" fmla="*/ 0 h 1945"/>
                  <a:gd name="T100" fmla="*/ 1 w 1041"/>
                  <a:gd name="T101" fmla="*/ 0 h 1945"/>
                  <a:gd name="T102" fmla="*/ 1 w 1041"/>
                  <a:gd name="T103" fmla="*/ 0 h 1945"/>
                  <a:gd name="T104" fmla="*/ 1 w 1041"/>
                  <a:gd name="T105" fmla="*/ 0 h 1945"/>
                  <a:gd name="T106" fmla="*/ 1 w 1041"/>
                  <a:gd name="T107" fmla="*/ 0 h 1945"/>
                  <a:gd name="T108" fmla="*/ 1 w 1041"/>
                  <a:gd name="T109" fmla="*/ 0 h 1945"/>
                  <a:gd name="T110" fmla="*/ 1 w 1041"/>
                  <a:gd name="T111" fmla="*/ 0 h 1945"/>
                  <a:gd name="T112" fmla="*/ 1 w 1041"/>
                  <a:gd name="T113" fmla="*/ 0 h 1945"/>
                  <a:gd name="T114" fmla="*/ 1 w 1041"/>
                  <a:gd name="T115" fmla="*/ 0 h 194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041"/>
                  <a:gd name="T175" fmla="*/ 0 h 1945"/>
                  <a:gd name="T176" fmla="*/ 1041 w 1041"/>
                  <a:gd name="T177" fmla="*/ 1945 h 194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041" h="1945">
                    <a:moveTo>
                      <a:pt x="280" y="152"/>
                    </a:moveTo>
                    <a:lnTo>
                      <a:pt x="256" y="152"/>
                    </a:lnTo>
                    <a:lnTo>
                      <a:pt x="248" y="152"/>
                    </a:lnTo>
                    <a:lnTo>
                      <a:pt x="232" y="144"/>
                    </a:lnTo>
                    <a:lnTo>
                      <a:pt x="224" y="144"/>
                    </a:lnTo>
                    <a:lnTo>
                      <a:pt x="208" y="144"/>
                    </a:lnTo>
                    <a:lnTo>
                      <a:pt x="208" y="128"/>
                    </a:lnTo>
                    <a:lnTo>
                      <a:pt x="200" y="120"/>
                    </a:lnTo>
                    <a:lnTo>
                      <a:pt x="192" y="104"/>
                    </a:lnTo>
                    <a:lnTo>
                      <a:pt x="176" y="104"/>
                    </a:lnTo>
                    <a:lnTo>
                      <a:pt x="168" y="96"/>
                    </a:lnTo>
                    <a:lnTo>
                      <a:pt x="152" y="96"/>
                    </a:lnTo>
                    <a:lnTo>
                      <a:pt x="152" y="88"/>
                    </a:lnTo>
                    <a:lnTo>
                      <a:pt x="144" y="88"/>
                    </a:lnTo>
                    <a:lnTo>
                      <a:pt x="136" y="88"/>
                    </a:lnTo>
                    <a:lnTo>
                      <a:pt x="120" y="88"/>
                    </a:lnTo>
                    <a:lnTo>
                      <a:pt x="112" y="88"/>
                    </a:lnTo>
                    <a:lnTo>
                      <a:pt x="104" y="96"/>
                    </a:lnTo>
                    <a:lnTo>
                      <a:pt x="88" y="96"/>
                    </a:lnTo>
                    <a:lnTo>
                      <a:pt x="88" y="104"/>
                    </a:lnTo>
                    <a:lnTo>
                      <a:pt x="80" y="104"/>
                    </a:lnTo>
                    <a:lnTo>
                      <a:pt x="64" y="120"/>
                    </a:lnTo>
                    <a:lnTo>
                      <a:pt x="64" y="128"/>
                    </a:lnTo>
                    <a:lnTo>
                      <a:pt x="64" y="144"/>
                    </a:lnTo>
                    <a:lnTo>
                      <a:pt x="64" y="152"/>
                    </a:lnTo>
                    <a:lnTo>
                      <a:pt x="64" y="160"/>
                    </a:lnTo>
                    <a:lnTo>
                      <a:pt x="80" y="160"/>
                    </a:lnTo>
                    <a:lnTo>
                      <a:pt x="80" y="176"/>
                    </a:lnTo>
                    <a:lnTo>
                      <a:pt x="80" y="184"/>
                    </a:lnTo>
                    <a:lnTo>
                      <a:pt x="88" y="184"/>
                    </a:lnTo>
                    <a:lnTo>
                      <a:pt x="88" y="200"/>
                    </a:lnTo>
                    <a:lnTo>
                      <a:pt x="88" y="208"/>
                    </a:lnTo>
                    <a:lnTo>
                      <a:pt x="104" y="216"/>
                    </a:lnTo>
                    <a:lnTo>
                      <a:pt x="104" y="232"/>
                    </a:lnTo>
                    <a:lnTo>
                      <a:pt x="104" y="240"/>
                    </a:lnTo>
                    <a:lnTo>
                      <a:pt x="104" y="248"/>
                    </a:lnTo>
                    <a:lnTo>
                      <a:pt x="88" y="248"/>
                    </a:lnTo>
                    <a:lnTo>
                      <a:pt x="80" y="264"/>
                    </a:lnTo>
                    <a:lnTo>
                      <a:pt x="64" y="264"/>
                    </a:lnTo>
                    <a:lnTo>
                      <a:pt x="56" y="264"/>
                    </a:lnTo>
                    <a:lnTo>
                      <a:pt x="48" y="264"/>
                    </a:lnTo>
                    <a:lnTo>
                      <a:pt x="48" y="272"/>
                    </a:lnTo>
                    <a:lnTo>
                      <a:pt x="32" y="272"/>
                    </a:lnTo>
                    <a:lnTo>
                      <a:pt x="24" y="272"/>
                    </a:lnTo>
                    <a:lnTo>
                      <a:pt x="16" y="272"/>
                    </a:lnTo>
                    <a:lnTo>
                      <a:pt x="16" y="288"/>
                    </a:lnTo>
                    <a:lnTo>
                      <a:pt x="16" y="296"/>
                    </a:lnTo>
                    <a:lnTo>
                      <a:pt x="0" y="296"/>
                    </a:lnTo>
                    <a:lnTo>
                      <a:pt x="0" y="304"/>
                    </a:lnTo>
                    <a:lnTo>
                      <a:pt x="0" y="320"/>
                    </a:lnTo>
                    <a:lnTo>
                      <a:pt x="0" y="328"/>
                    </a:lnTo>
                    <a:lnTo>
                      <a:pt x="0" y="344"/>
                    </a:lnTo>
                    <a:lnTo>
                      <a:pt x="0" y="352"/>
                    </a:lnTo>
                    <a:lnTo>
                      <a:pt x="0" y="360"/>
                    </a:lnTo>
                    <a:lnTo>
                      <a:pt x="16" y="376"/>
                    </a:lnTo>
                    <a:lnTo>
                      <a:pt x="16" y="384"/>
                    </a:lnTo>
                    <a:lnTo>
                      <a:pt x="24" y="384"/>
                    </a:lnTo>
                    <a:lnTo>
                      <a:pt x="24" y="392"/>
                    </a:lnTo>
                    <a:lnTo>
                      <a:pt x="32" y="392"/>
                    </a:lnTo>
                    <a:lnTo>
                      <a:pt x="48" y="392"/>
                    </a:lnTo>
                    <a:lnTo>
                      <a:pt x="56" y="392"/>
                    </a:lnTo>
                    <a:lnTo>
                      <a:pt x="64" y="392"/>
                    </a:lnTo>
                    <a:lnTo>
                      <a:pt x="64" y="384"/>
                    </a:lnTo>
                    <a:lnTo>
                      <a:pt x="80" y="384"/>
                    </a:lnTo>
                    <a:lnTo>
                      <a:pt x="88" y="384"/>
                    </a:lnTo>
                    <a:lnTo>
                      <a:pt x="88" y="392"/>
                    </a:lnTo>
                    <a:lnTo>
                      <a:pt x="104" y="408"/>
                    </a:lnTo>
                    <a:lnTo>
                      <a:pt x="104" y="416"/>
                    </a:lnTo>
                    <a:lnTo>
                      <a:pt x="112" y="432"/>
                    </a:lnTo>
                    <a:lnTo>
                      <a:pt x="120" y="440"/>
                    </a:lnTo>
                    <a:lnTo>
                      <a:pt x="120" y="448"/>
                    </a:lnTo>
                    <a:lnTo>
                      <a:pt x="136" y="464"/>
                    </a:lnTo>
                    <a:lnTo>
                      <a:pt x="136" y="472"/>
                    </a:lnTo>
                    <a:lnTo>
                      <a:pt x="136" y="488"/>
                    </a:lnTo>
                    <a:lnTo>
                      <a:pt x="144" y="488"/>
                    </a:lnTo>
                    <a:lnTo>
                      <a:pt x="144" y="496"/>
                    </a:lnTo>
                    <a:lnTo>
                      <a:pt x="144" y="504"/>
                    </a:lnTo>
                    <a:lnTo>
                      <a:pt x="144" y="520"/>
                    </a:lnTo>
                    <a:lnTo>
                      <a:pt x="152" y="520"/>
                    </a:lnTo>
                    <a:lnTo>
                      <a:pt x="152" y="528"/>
                    </a:lnTo>
                    <a:lnTo>
                      <a:pt x="152" y="536"/>
                    </a:lnTo>
                    <a:lnTo>
                      <a:pt x="152" y="552"/>
                    </a:lnTo>
                    <a:lnTo>
                      <a:pt x="168" y="560"/>
                    </a:lnTo>
                    <a:lnTo>
                      <a:pt x="168" y="576"/>
                    </a:lnTo>
                    <a:lnTo>
                      <a:pt x="176" y="576"/>
                    </a:lnTo>
                    <a:lnTo>
                      <a:pt x="176" y="584"/>
                    </a:lnTo>
                    <a:lnTo>
                      <a:pt x="192" y="592"/>
                    </a:lnTo>
                    <a:lnTo>
                      <a:pt x="192" y="608"/>
                    </a:lnTo>
                    <a:lnTo>
                      <a:pt x="200" y="608"/>
                    </a:lnTo>
                    <a:lnTo>
                      <a:pt x="200" y="616"/>
                    </a:lnTo>
                    <a:lnTo>
                      <a:pt x="208" y="624"/>
                    </a:lnTo>
                    <a:lnTo>
                      <a:pt x="208" y="640"/>
                    </a:lnTo>
                    <a:lnTo>
                      <a:pt x="208" y="648"/>
                    </a:lnTo>
                    <a:lnTo>
                      <a:pt x="208" y="664"/>
                    </a:lnTo>
                    <a:lnTo>
                      <a:pt x="208" y="672"/>
                    </a:lnTo>
                    <a:lnTo>
                      <a:pt x="208" y="680"/>
                    </a:lnTo>
                    <a:lnTo>
                      <a:pt x="200" y="680"/>
                    </a:lnTo>
                    <a:lnTo>
                      <a:pt x="200" y="696"/>
                    </a:lnTo>
                    <a:lnTo>
                      <a:pt x="200" y="704"/>
                    </a:lnTo>
                    <a:lnTo>
                      <a:pt x="200" y="720"/>
                    </a:lnTo>
                    <a:lnTo>
                      <a:pt x="200" y="728"/>
                    </a:lnTo>
                    <a:lnTo>
                      <a:pt x="200" y="736"/>
                    </a:lnTo>
                    <a:lnTo>
                      <a:pt x="208" y="752"/>
                    </a:lnTo>
                    <a:lnTo>
                      <a:pt x="208" y="760"/>
                    </a:lnTo>
                    <a:lnTo>
                      <a:pt x="224" y="768"/>
                    </a:lnTo>
                    <a:lnTo>
                      <a:pt x="232" y="784"/>
                    </a:lnTo>
                    <a:lnTo>
                      <a:pt x="248" y="784"/>
                    </a:lnTo>
                    <a:lnTo>
                      <a:pt x="256" y="768"/>
                    </a:lnTo>
                    <a:lnTo>
                      <a:pt x="264" y="768"/>
                    </a:lnTo>
                    <a:lnTo>
                      <a:pt x="264" y="760"/>
                    </a:lnTo>
                    <a:lnTo>
                      <a:pt x="264" y="752"/>
                    </a:lnTo>
                    <a:lnTo>
                      <a:pt x="264" y="736"/>
                    </a:lnTo>
                    <a:lnTo>
                      <a:pt x="280" y="736"/>
                    </a:lnTo>
                    <a:lnTo>
                      <a:pt x="280" y="728"/>
                    </a:lnTo>
                    <a:lnTo>
                      <a:pt x="280" y="720"/>
                    </a:lnTo>
                    <a:lnTo>
                      <a:pt x="288" y="704"/>
                    </a:lnTo>
                    <a:lnTo>
                      <a:pt x="288" y="696"/>
                    </a:lnTo>
                    <a:lnTo>
                      <a:pt x="288" y="680"/>
                    </a:lnTo>
                    <a:lnTo>
                      <a:pt x="296" y="680"/>
                    </a:lnTo>
                    <a:lnTo>
                      <a:pt x="296" y="672"/>
                    </a:lnTo>
                    <a:lnTo>
                      <a:pt x="296" y="664"/>
                    </a:lnTo>
                    <a:lnTo>
                      <a:pt x="312" y="664"/>
                    </a:lnTo>
                    <a:lnTo>
                      <a:pt x="320" y="664"/>
                    </a:lnTo>
                    <a:lnTo>
                      <a:pt x="336" y="664"/>
                    </a:lnTo>
                    <a:lnTo>
                      <a:pt x="344" y="664"/>
                    </a:lnTo>
                    <a:lnTo>
                      <a:pt x="344" y="672"/>
                    </a:lnTo>
                    <a:lnTo>
                      <a:pt x="352" y="672"/>
                    </a:lnTo>
                    <a:lnTo>
                      <a:pt x="368" y="672"/>
                    </a:lnTo>
                    <a:lnTo>
                      <a:pt x="368" y="680"/>
                    </a:lnTo>
                    <a:lnTo>
                      <a:pt x="376" y="680"/>
                    </a:lnTo>
                    <a:lnTo>
                      <a:pt x="384" y="696"/>
                    </a:lnTo>
                    <a:lnTo>
                      <a:pt x="384" y="704"/>
                    </a:lnTo>
                    <a:lnTo>
                      <a:pt x="384" y="720"/>
                    </a:lnTo>
                    <a:lnTo>
                      <a:pt x="400" y="720"/>
                    </a:lnTo>
                    <a:lnTo>
                      <a:pt x="400" y="728"/>
                    </a:lnTo>
                    <a:lnTo>
                      <a:pt x="400" y="736"/>
                    </a:lnTo>
                    <a:lnTo>
                      <a:pt x="408" y="736"/>
                    </a:lnTo>
                    <a:lnTo>
                      <a:pt x="408" y="752"/>
                    </a:lnTo>
                    <a:lnTo>
                      <a:pt x="408" y="760"/>
                    </a:lnTo>
                    <a:lnTo>
                      <a:pt x="424" y="760"/>
                    </a:lnTo>
                    <a:lnTo>
                      <a:pt x="424" y="768"/>
                    </a:lnTo>
                    <a:lnTo>
                      <a:pt x="424" y="784"/>
                    </a:lnTo>
                    <a:lnTo>
                      <a:pt x="432" y="792"/>
                    </a:lnTo>
                    <a:lnTo>
                      <a:pt x="432" y="808"/>
                    </a:lnTo>
                    <a:lnTo>
                      <a:pt x="432" y="816"/>
                    </a:lnTo>
                    <a:lnTo>
                      <a:pt x="432" y="824"/>
                    </a:lnTo>
                    <a:lnTo>
                      <a:pt x="432" y="840"/>
                    </a:lnTo>
                    <a:lnTo>
                      <a:pt x="440" y="840"/>
                    </a:lnTo>
                    <a:lnTo>
                      <a:pt x="440" y="848"/>
                    </a:lnTo>
                    <a:lnTo>
                      <a:pt x="440" y="864"/>
                    </a:lnTo>
                    <a:lnTo>
                      <a:pt x="456" y="872"/>
                    </a:lnTo>
                    <a:lnTo>
                      <a:pt x="456" y="880"/>
                    </a:lnTo>
                    <a:lnTo>
                      <a:pt x="456" y="896"/>
                    </a:lnTo>
                    <a:lnTo>
                      <a:pt x="464" y="904"/>
                    </a:lnTo>
                    <a:lnTo>
                      <a:pt x="480" y="904"/>
                    </a:lnTo>
                    <a:lnTo>
                      <a:pt x="488" y="904"/>
                    </a:lnTo>
                    <a:lnTo>
                      <a:pt x="488" y="912"/>
                    </a:lnTo>
                    <a:lnTo>
                      <a:pt x="496" y="912"/>
                    </a:lnTo>
                    <a:lnTo>
                      <a:pt x="512" y="912"/>
                    </a:lnTo>
                    <a:lnTo>
                      <a:pt x="520" y="912"/>
                    </a:lnTo>
                    <a:lnTo>
                      <a:pt x="520" y="928"/>
                    </a:lnTo>
                    <a:lnTo>
                      <a:pt x="528" y="928"/>
                    </a:lnTo>
                    <a:lnTo>
                      <a:pt x="544" y="928"/>
                    </a:lnTo>
                    <a:lnTo>
                      <a:pt x="552" y="928"/>
                    </a:lnTo>
                    <a:lnTo>
                      <a:pt x="568" y="928"/>
                    </a:lnTo>
                    <a:lnTo>
                      <a:pt x="568" y="936"/>
                    </a:lnTo>
                    <a:lnTo>
                      <a:pt x="576" y="936"/>
                    </a:lnTo>
                    <a:lnTo>
                      <a:pt x="576" y="952"/>
                    </a:lnTo>
                    <a:lnTo>
                      <a:pt x="584" y="960"/>
                    </a:lnTo>
                    <a:lnTo>
                      <a:pt x="584" y="968"/>
                    </a:lnTo>
                    <a:lnTo>
                      <a:pt x="600" y="968"/>
                    </a:lnTo>
                    <a:lnTo>
                      <a:pt x="600" y="984"/>
                    </a:lnTo>
                    <a:lnTo>
                      <a:pt x="608" y="984"/>
                    </a:lnTo>
                    <a:lnTo>
                      <a:pt x="608" y="992"/>
                    </a:lnTo>
                    <a:lnTo>
                      <a:pt x="616" y="992"/>
                    </a:lnTo>
                    <a:lnTo>
                      <a:pt x="616" y="1000"/>
                    </a:lnTo>
                    <a:lnTo>
                      <a:pt x="616" y="1016"/>
                    </a:lnTo>
                    <a:lnTo>
                      <a:pt x="616" y="1024"/>
                    </a:lnTo>
                    <a:lnTo>
                      <a:pt x="616" y="1040"/>
                    </a:lnTo>
                    <a:lnTo>
                      <a:pt x="608" y="1040"/>
                    </a:lnTo>
                    <a:lnTo>
                      <a:pt x="608" y="1048"/>
                    </a:lnTo>
                    <a:lnTo>
                      <a:pt x="608" y="1056"/>
                    </a:lnTo>
                    <a:lnTo>
                      <a:pt x="608" y="1072"/>
                    </a:lnTo>
                    <a:lnTo>
                      <a:pt x="608" y="1080"/>
                    </a:lnTo>
                    <a:lnTo>
                      <a:pt x="608" y="1096"/>
                    </a:lnTo>
                    <a:lnTo>
                      <a:pt x="608" y="1104"/>
                    </a:lnTo>
                    <a:lnTo>
                      <a:pt x="608" y="1112"/>
                    </a:lnTo>
                    <a:lnTo>
                      <a:pt x="608" y="1128"/>
                    </a:lnTo>
                    <a:lnTo>
                      <a:pt x="600" y="1136"/>
                    </a:lnTo>
                    <a:lnTo>
                      <a:pt x="600" y="1144"/>
                    </a:lnTo>
                    <a:lnTo>
                      <a:pt x="600" y="1160"/>
                    </a:lnTo>
                    <a:lnTo>
                      <a:pt x="600" y="1168"/>
                    </a:lnTo>
                    <a:lnTo>
                      <a:pt x="584" y="1168"/>
                    </a:lnTo>
                    <a:lnTo>
                      <a:pt x="584" y="1184"/>
                    </a:lnTo>
                    <a:lnTo>
                      <a:pt x="584" y="1192"/>
                    </a:lnTo>
                    <a:lnTo>
                      <a:pt x="584" y="1200"/>
                    </a:lnTo>
                    <a:lnTo>
                      <a:pt x="584" y="1216"/>
                    </a:lnTo>
                    <a:lnTo>
                      <a:pt x="576" y="1224"/>
                    </a:lnTo>
                    <a:lnTo>
                      <a:pt x="576" y="1272"/>
                    </a:lnTo>
                    <a:lnTo>
                      <a:pt x="568" y="1280"/>
                    </a:lnTo>
                    <a:lnTo>
                      <a:pt x="568" y="1288"/>
                    </a:lnTo>
                    <a:lnTo>
                      <a:pt x="568" y="1304"/>
                    </a:lnTo>
                    <a:lnTo>
                      <a:pt x="568" y="1312"/>
                    </a:lnTo>
                    <a:lnTo>
                      <a:pt x="568" y="1328"/>
                    </a:lnTo>
                    <a:lnTo>
                      <a:pt x="568" y="1336"/>
                    </a:lnTo>
                    <a:lnTo>
                      <a:pt x="584" y="1384"/>
                    </a:lnTo>
                    <a:lnTo>
                      <a:pt x="584" y="1392"/>
                    </a:lnTo>
                    <a:lnTo>
                      <a:pt x="600" y="1392"/>
                    </a:lnTo>
                    <a:lnTo>
                      <a:pt x="600" y="1400"/>
                    </a:lnTo>
                    <a:lnTo>
                      <a:pt x="608" y="1400"/>
                    </a:lnTo>
                    <a:lnTo>
                      <a:pt x="608" y="1416"/>
                    </a:lnTo>
                    <a:lnTo>
                      <a:pt x="616" y="1416"/>
                    </a:lnTo>
                    <a:lnTo>
                      <a:pt x="616" y="1424"/>
                    </a:lnTo>
                    <a:lnTo>
                      <a:pt x="632" y="1424"/>
                    </a:lnTo>
                    <a:lnTo>
                      <a:pt x="640" y="1424"/>
                    </a:lnTo>
                    <a:lnTo>
                      <a:pt x="640" y="1432"/>
                    </a:lnTo>
                    <a:lnTo>
                      <a:pt x="656" y="1432"/>
                    </a:lnTo>
                    <a:lnTo>
                      <a:pt x="664" y="1432"/>
                    </a:lnTo>
                    <a:lnTo>
                      <a:pt x="672" y="1448"/>
                    </a:lnTo>
                    <a:lnTo>
                      <a:pt x="688" y="1448"/>
                    </a:lnTo>
                    <a:lnTo>
                      <a:pt x="696" y="1448"/>
                    </a:lnTo>
                    <a:lnTo>
                      <a:pt x="696" y="1456"/>
                    </a:lnTo>
                    <a:lnTo>
                      <a:pt x="712" y="1456"/>
                    </a:lnTo>
                    <a:lnTo>
                      <a:pt x="720" y="1472"/>
                    </a:lnTo>
                    <a:lnTo>
                      <a:pt x="720" y="1480"/>
                    </a:lnTo>
                    <a:lnTo>
                      <a:pt x="728" y="1480"/>
                    </a:lnTo>
                    <a:lnTo>
                      <a:pt x="728" y="1488"/>
                    </a:lnTo>
                    <a:lnTo>
                      <a:pt x="744" y="1504"/>
                    </a:lnTo>
                    <a:lnTo>
                      <a:pt x="744" y="1512"/>
                    </a:lnTo>
                    <a:lnTo>
                      <a:pt x="744" y="1520"/>
                    </a:lnTo>
                    <a:lnTo>
                      <a:pt x="744" y="1536"/>
                    </a:lnTo>
                    <a:lnTo>
                      <a:pt x="744" y="1544"/>
                    </a:lnTo>
                    <a:lnTo>
                      <a:pt x="744" y="1560"/>
                    </a:lnTo>
                    <a:lnTo>
                      <a:pt x="752" y="1560"/>
                    </a:lnTo>
                    <a:lnTo>
                      <a:pt x="752" y="1568"/>
                    </a:lnTo>
                    <a:lnTo>
                      <a:pt x="752" y="1576"/>
                    </a:lnTo>
                    <a:lnTo>
                      <a:pt x="752" y="1592"/>
                    </a:lnTo>
                    <a:lnTo>
                      <a:pt x="744" y="1592"/>
                    </a:lnTo>
                    <a:lnTo>
                      <a:pt x="744" y="1600"/>
                    </a:lnTo>
                    <a:lnTo>
                      <a:pt x="744" y="1616"/>
                    </a:lnTo>
                    <a:lnTo>
                      <a:pt x="744" y="1624"/>
                    </a:lnTo>
                    <a:lnTo>
                      <a:pt x="744" y="1632"/>
                    </a:lnTo>
                    <a:lnTo>
                      <a:pt x="728" y="1648"/>
                    </a:lnTo>
                    <a:lnTo>
                      <a:pt x="728" y="1656"/>
                    </a:lnTo>
                    <a:lnTo>
                      <a:pt x="728" y="1664"/>
                    </a:lnTo>
                    <a:lnTo>
                      <a:pt x="720" y="1664"/>
                    </a:lnTo>
                    <a:lnTo>
                      <a:pt x="720" y="1680"/>
                    </a:lnTo>
                    <a:lnTo>
                      <a:pt x="720" y="1688"/>
                    </a:lnTo>
                    <a:lnTo>
                      <a:pt x="720" y="1704"/>
                    </a:lnTo>
                    <a:lnTo>
                      <a:pt x="720" y="1712"/>
                    </a:lnTo>
                    <a:lnTo>
                      <a:pt x="712" y="1720"/>
                    </a:lnTo>
                    <a:lnTo>
                      <a:pt x="712" y="1736"/>
                    </a:lnTo>
                    <a:lnTo>
                      <a:pt x="712" y="1744"/>
                    </a:lnTo>
                    <a:lnTo>
                      <a:pt x="712" y="1760"/>
                    </a:lnTo>
                    <a:lnTo>
                      <a:pt x="696" y="1768"/>
                    </a:lnTo>
                    <a:lnTo>
                      <a:pt x="696" y="1776"/>
                    </a:lnTo>
                    <a:lnTo>
                      <a:pt x="696" y="1792"/>
                    </a:lnTo>
                    <a:lnTo>
                      <a:pt x="688" y="1800"/>
                    </a:lnTo>
                    <a:lnTo>
                      <a:pt x="688" y="1808"/>
                    </a:lnTo>
                    <a:lnTo>
                      <a:pt x="688" y="1824"/>
                    </a:lnTo>
                    <a:lnTo>
                      <a:pt x="688" y="1832"/>
                    </a:lnTo>
                    <a:lnTo>
                      <a:pt x="672" y="1848"/>
                    </a:lnTo>
                    <a:lnTo>
                      <a:pt x="672" y="1856"/>
                    </a:lnTo>
                    <a:lnTo>
                      <a:pt x="672" y="1864"/>
                    </a:lnTo>
                    <a:lnTo>
                      <a:pt x="672" y="1880"/>
                    </a:lnTo>
                    <a:lnTo>
                      <a:pt x="664" y="1888"/>
                    </a:lnTo>
                    <a:lnTo>
                      <a:pt x="664" y="1904"/>
                    </a:lnTo>
                    <a:lnTo>
                      <a:pt x="664" y="1912"/>
                    </a:lnTo>
                    <a:lnTo>
                      <a:pt x="672" y="1920"/>
                    </a:lnTo>
                    <a:lnTo>
                      <a:pt x="688" y="1920"/>
                    </a:lnTo>
                    <a:lnTo>
                      <a:pt x="688" y="1936"/>
                    </a:lnTo>
                    <a:lnTo>
                      <a:pt x="696" y="1936"/>
                    </a:lnTo>
                    <a:lnTo>
                      <a:pt x="712" y="1944"/>
                    </a:lnTo>
                    <a:lnTo>
                      <a:pt x="720" y="1944"/>
                    </a:lnTo>
                    <a:lnTo>
                      <a:pt x="728" y="1944"/>
                    </a:lnTo>
                    <a:lnTo>
                      <a:pt x="744" y="1936"/>
                    </a:lnTo>
                    <a:lnTo>
                      <a:pt x="752" y="1936"/>
                    </a:lnTo>
                    <a:lnTo>
                      <a:pt x="752" y="1920"/>
                    </a:lnTo>
                    <a:lnTo>
                      <a:pt x="752" y="1912"/>
                    </a:lnTo>
                    <a:lnTo>
                      <a:pt x="752" y="1904"/>
                    </a:lnTo>
                    <a:lnTo>
                      <a:pt x="760" y="1888"/>
                    </a:lnTo>
                    <a:lnTo>
                      <a:pt x="760" y="1880"/>
                    </a:lnTo>
                    <a:lnTo>
                      <a:pt x="776" y="1864"/>
                    </a:lnTo>
                    <a:lnTo>
                      <a:pt x="776" y="1856"/>
                    </a:lnTo>
                    <a:lnTo>
                      <a:pt x="784" y="1848"/>
                    </a:lnTo>
                    <a:lnTo>
                      <a:pt x="800" y="1832"/>
                    </a:lnTo>
                    <a:lnTo>
                      <a:pt x="800" y="1824"/>
                    </a:lnTo>
                    <a:lnTo>
                      <a:pt x="800" y="1808"/>
                    </a:lnTo>
                    <a:lnTo>
                      <a:pt x="808" y="1808"/>
                    </a:lnTo>
                    <a:lnTo>
                      <a:pt x="808" y="1800"/>
                    </a:lnTo>
                    <a:lnTo>
                      <a:pt x="816" y="1792"/>
                    </a:lnTo>
                    <a:lnTo>
                      <a:pt x="816" y="1776"/>
                    </a:lnTo>
                    <a:lnTo>
                      <a:pt x="816" y="1768"/>
                    </a:lnTo>
                    <a:lnTo>
                      <a:pt x="816" y="1760"/>
                    </a:lnTo>
                    <a:lnTo>
                      <a:pt x="840" y="1736"/>
                    </a:lnTo>
                    <a:lnTo>
                      <a:pt x="840" y="1688"/>
                    </a:lnTo>
                    <a:lnTo>
                      <a:pt x="840" y="1680"/>
                    </a:lnTo>
                    <a:lnTo>
                      <a:pt x="848" y="1680"/>
                    </a:lnTo>
                    <a:lnTo>
                      <a:pt x="848" y="1664"/>
                    </a:lnTo>
                    <a:lnTo>
                      <a:pt x="864" y="1656"/>
                    </a:lnTo>
                    <a:lnTo>
                      <a:pt x="864" y="1648"/>
                    </a:lnTo>
                    <a:lnTo>
                      <a:pt x="864" y="1632"/>
                    </a:lnTo>
                    <a:lnTo>
                      <a:pt x="872" y="1624"/>
                    </a:lnTo>
                    <a:lnTo>
                      <a:pt x="888" y="1616"/>
                    </a:lnTo>
                    <a:lnTo>
                      <a:pt x="888" y="1568"/>
                    </a:lnTo>
                    <a:lnTo>
                      <a:pt x="888" y="1560"/>
                    </a:lnTo>
                    <a:lnTo>
                      <a:pt x="896" y="1544"/>
                    </a:lnTo>
                    <a:lnTo>
                      <a:pt x="896" y="1536"/>
                    </a:lnTo>
                    <a:lnTo>
                      <a:pt x="896" y="1520"/>
                    </a:lnTo>
                    <a:lnTo>
                      <a:pt x="896" y="1512"/>
                    </a:lnTo>
                    <a:lnTo>
                      <a:pt x="904" y="1504"/>
                    </a:lnTo>
                    <a:lnTo>
                      <a:pt x="904" y="1488"/>
                    </a:lnTo>
                    <a:lnTo>
                      <a:pt x="904" y="1480"/>
                    </a:lnTo>
                    <a:lnTo>
                      <a:pt x="904" y="1472"/>
                    </a:lnTo>
                    <a:lnTo>
                      <a:pt x="920" y="1456"/>
                    </a:lnTo>
                    <a:lnTo>
                      <a:pt x="920" y="1448"/>
                    </a:lnTo>
                    <a:lnTo>
                      <a:pt x="920" y="1432"/>
                    </a:lnTo>
                    <a:lnTo>
                      <a:pt x="928" y="1424"/>
                    </a:lnTo>
                    <a:lnTo>
                      <a:pt x="928" y="1416"/>
                    </a:lnTo>
                    <a:lnTo>
                      <a:pt x="928" y="1400"/>
                    </a:lnTo>
                    <a:lnTo>
                      <a:pt x="944" y="1400"/>
                    </a:lnTo>
                    <a:lnTo>
                      <a:pt x="944" y="1392"/>
                    </a:lnTo>
                    <a:lnTo>
                      <a:pt x="944" y="1384"/>
                    </a:lnTo>
                    <a:lnTo>
                      <a:pt x="952" y="1384"/>
                    </a:lnTo>
                    <a:lnTo>
                      <a:pt x="952" y="1368"/>
                    </a:lnTo>
                    <a:lnTo>
                      <a:pt x="952" y="1360"/>
                    </a:lnTo>
                    <a:lnTo>
                      <a:pt x="960" y="1360"/>
                    </a:lnTo>
                    <a:lnTo>
                      <a:pt x="960" y="1344"/>
                    </a:lnTo>
                    <a:lnTo>
                      <a:pt x="984" y="1304"/>
                    </a:lnTo>
                    <a:lnTo>
                      <a:pt x="992" y="1288"/>
                    </a:lnTo>
                    <a:lnTo>
                      <a:pt x="992" y="1280"/>
                    </a:lnTo>
                    <a:lnTo>
                      <a:pt x="1008" y="1272"/>
                    </a:lnTo>
                    <a:lnTo>
                      <a:pt x="1008" y="1256"/>
                    </a:lnTo>
                    <a:lnTo>
                      <a:pt x="1016" y="1248"/>
                    </a:lnTo>
                    <a:lnTo>
                      <a:pt x="1016" y="1240"/>
                    </a:lnTo>
                    <a:lnTo>
                      <a:pt x="1016" y="1224"/>
                    </a:lnTo>
                    <a:lnTo>
                      <a:pt x="1032" y="1224"/>
                    </a:lnTo>
                    <a:lnTo>
                      <a:pt x="1032" y="1216"/>
                    </a:lnTo>
                    <a:lnTo>
                      <a:pt x="1032" y="1200"/>
                    </a:lnTo>
                    <a:lnTo>
                      <a:pt x="1040" y="1192"/>
                    </a:lnTo>
                    <a:lnTo>
                      <a:pt x="1040" y="1184"/>
                    </a:lnTo>
                    <a:lnTo>
                      <a:pt x="1040" y="1168"/>
                    </a:lnTo>
                    <a:lnTo>
                      <a:pt x="1040" y="1160"/>
                    </a:lnTo>
                    <a:lnTo>
                      <a:pt x="1040" y="1144"/>
                    </a:lnTo>
                    <a:lnTo>
                      <a:pt x="1032" y="1136"/>
                    </a:lnTo>
                    <a:lnTo>
                      <a:pt x="1032" y="1128"/>
                    </a:lnTo>
                    <a:lnTo>
                      <a:pt x="1032" y="1112"/>
                    </a:lnTo>
                    <a:lnTo>
                      <a:pt x="1032" y="1104"/>
                    </a:lnTo>
                    <a:lnTo>
                      <a:pt x="1032" y="1096"/>
                    </a:lnTo>
                    <a:lnTo>
                      <a:pt x="1016" y="1080"/>
                    </a:lnTo>
                    <a:lnTo>
                      <a:pt x="1016" y="1072"/>
                    </a:lnTo>
                    <a:lnTo>
                      <a:pt x="1008" y="1056"/>
                    </a:lnTo>
                    <a:lnTo>
                      <a:pt x="1008" y="1048"/>
                    </a:lnTo>
                    <a:lnTo>
                      <a:pt x="992" y="1048"/>
                    </a:lnTo>
                    <a:lnTo>
                      <a:pt x="984" y="1040"/>
                    </a:lnTo>
                    <a:lnTo>
                      <a:pt x="984" y="1024"/>
                    </a:lnTo>
                    <a:lnTo>
                      <a:pt x="976" y="1016"/>
                    </a:lnTo>
                    <a:lnTo>
                      <a:pt x="960" y="1016"/>
                    </a:lnTo>
                    <a:lnTo>
                      <a:pt x="960" y="1000"/>
                    </a:lnTo>
                    <a:lnTo>
                      <a:pt x="952" y="1000"/>
                    </a:lnTo>
                    <a:lnTo>
                      <a:pt x="952" y="992"/>
                    </a:lnTo>
                    <a:lnTo>
                      <a:pt x="944" y="984"/>
                    </a:lnTo>
                    <a:lnTo>
                      <a:pt x="928" y="968"/>
                    </a:lnTo>
                    <a:lnTo>
                      <a:pt x="920" y="960"/>
                    </a:lnTo>
                    <a:lnTo>
                      <a:pt x="904" y="952"/>
                    </a:lnTo>
                    <a:lnTo>
                      <a:pt x="896" y="936"/>
                    </a:lnTo>
                    <a:lnTo>
                      <a:pt x="888" y="936"/>
                    </a:lnTo>
                    <a:lnTo>
                      <a:pt x="888" y="928"/>
                    </a:lnTo>
                    <a:lnTo>
                      <a:pt x="872" y="928"/>
                    </a:lnTo>
                    <a:lnTo>
                      <a:pt x="864" y="928"/>
                    </a:lnTo>
                    <a:lnTo>
                      <a:pt x="848" y="928"/>
                    </a:lnTo>
                    <a:lnTo>
                      <a:pt x="840" y="928"/>
                    </a:lnTo>
                    <a:lnTo>
                      <a:pt x="832" y="912"/>
                    </a:lnTo>
                    <a:lnTo>
                      <a:pt x="816" y="912"/>
                    </a:lnTo>
                    <a:lnTo>
                      <a:pt x="808" y="912"/>
                    </a:lnTo>
                    <a:lnTo>
                      <a:pt x="800" y="904"/>
                    </a:lnTo>
                    <a:lnTo>
                      <a:pt x="784" y="904"/>
                    </a:lnTo>
                    <a:lnTo>
                      <a:pt x="784" y="896"/>
                    </a:lnTo>
                    <a:lnTo>
                      <a:pt x="776" y="896"/>
                    </a:lnTo>
                    <a:lnTo>
                      <a:pt x="776" y="880"/>
                    </a:lnTo>
                    <a:lnTo>
                      <a:pt x="760" y="880"/>
                    </a:lnTo>
                    <a:lnTo>
                      <a:pt x="760" y="872"/>
                    </a:lnTo>
                    <a:lnTo>
                      <a:pt x="752" y="872"/>
                    </a:lnTo>
                    <a:lnTo>
                      <a:pt x="752" y="864"/>
                    </a:lnTo>
                    <a:lnTo>
                      <a:pt x="744" y="864"/>
                    </a:lnTo>
                    <a:lnTo>
                      <a:pt x="728" y="848"/>
                    </a:lnTo>
                    <a:lnTo>
                      <a:pt x="720" y="848"/>
                    </a:lnTo>
                    <a:lnTo>
                      <a:pt x="720" y="840"/>
                    </a:lnTo>
                    <a:lnTo>
                      <a:pt x="712" y="840"/>
                    </a:lnTo>
                    <a:lnTo>
                      <a:pt x="696" y="840"/>
                    </a:lnTo>
                    <a:lnTo>
                      <a:pt x="688" y="840"/>
                    </a:lnTo>
                    <a:lnTo>
                      <a:pt x="672" y="840"/>
                    </a:lnTo>
                    <a:lnTo>
                      <a:pt x="664" y="840"/>
                    </a:lnTo>
                    <a:lnTo>
                      <a:pt x="656" y="840"/>
                    </a:lnTo>
                    <a:lnTo>
                      <a:pt x="656" y="824"/>
                    </a:lnTo>
                    <a:lnTo>
                      <a:pt x="640" y="824"/>
                    </a:lnTo>
                    <a:lnTo>
                      <a:pt x="632" y="824"/>
                    </a:lnTo>
                    <a:lnTo>
                      <a:pt x="632" y="816"/>
                    </a:lnTo>
                    <a:lnTo>
                      <a:pt x="616" y="808"/>
                    </a:lnTo>
                    <a:lnTo>
                      <a:pt x="616" y="792"/>
                    </a:lnTo>
                    <a:lnTo>
                      <a:pt x="608" y="792"/>
                    </a:lnTo>
                    <a:lnTo>
                      <a:pt x="608" y="784"/>
                    </a:lnTo>
                    <a:lnTo>
                      <a:pt x="600" y="784"/>
                    </a:lnTo>
                    <a:lnTo>
                      <a:pt x="600" y="768"/>
                    </a:lnTo>
                    <a:lnTo>
                      <a:pt x="584" y="768"/>
                    </a:lnTo>
                    <a:lnTo>
                      <a:pt x="584" y="760"/>
                    </a:lnTo>
                    <a:lnTo>
                      <a:pt x="584" y="752"/>
                    </a:lnTo>
                    <a:lnTo>
                      <a:pt x="576" y="752"/>
                    </a:lnTo>
                    <a:lnTo>
                      <a:pt x="576" y="736"/>
                    </a:lnTo>
                    <a:lnTo>
                      <a:pt x="568" y="736"/>
                    </a:lnTo>
                    <a:lnTo>
                      <a:pt x="552" y="728"/>
                    </a:lnTo>
                    <a:lnTo>
                      <a:pt x="544" y="720"/>
                    </a:lnTo>
                    <a:lnTo>
                      <a:pt x="528" y="704"/>
                    </a:lnTo>
                    <a:lnTo>
                      <a:pt x="528" y="696"/>
                    </a:lnTo>
                    <a:lnTo>
                      <a:pt x="520" y="680"/>
                    </a:lnTo>
                    <a:lnTo>
                      <a:pt x="512" y="680"/>
                    </a:lnTo>
                    <a:lnTo>
                      <a:pt x="512" y="672"/>
                    </a:lnTo>
                    <a:lnTo>
                      <a:pt x="496" y="672"/>
                    </a:lnTo>
                    <a:lnTo>
                      <a:pt x="496" y="664"/>
                    </a:lnTo>
                    <a:lnTo>
                      <a:pt x="496" y="648"/>
                    </a:lnTo>
                    <a:lnTo>
                      <a:pt x="488" y="648"/>
                    </a:lnTo>
                    <a:lnTo>
                      <a:pt x="488" y="640"/>
                    </a:lnTo>
                    <a:lnTo>
                      <a:pt x="480" y="640"/>
                    </a:lnTo>
                    <a:lnTo>
                      <a:pt x="480" y="624"/>
                    </a:lnTo>
                    <a:lnTo>
                      <a:pt x="480" y="616"/>
                    </a:lnTo>
                    <a:lnTo>
                      <a:pt x="480" y="608"/>
                    </a:lnTo>
                    <a:lnTo>
                      <a:pt x="480" y="592"/>
                    </a:lnTo>
                    <a:lnTo>
                      <a:pt x="488" y="584"/>
                    </a:lnTo>
                    <a:lnTo>
                      <a:pt x="488" y="576"/>
                    </a:lnTo>
                    <a:lnTo>
                      <a:pt x="496" y="560"/>
                    </a:lnTo>
                    <a:lnTo>
                      <a:pt x="512" y="552"/>
                    </a:lnTo>
                    <a:lnTo>
                      <a:pt x="520" y="552"/>
                    </a:lnTo>
                    <a:lnTo>
                      <a:pt x="520" y="536"/>
                    </a:lnTo>
                    <a:lnTo>
                      <a:pt x="528" y="536"/>
                    </a:lnTo>
                    <a:lnTo>
                      <a:pt x="544" y="536"/>
                    </a:lnTo>
                    <a:lnTo>
                      <a:pt x="552" y="536"/>
                    </a:lnTo>
                    <a:lnTo>
                      <a:pt x="552" y="552"/>
                    </a:lnTo>
                    <a:lnTo>
                      <a:pt x="568" y="552"/>
                    </a:lnTo>
                    <a:lnTo>
                      <a:pt x="576" y="560"/>
                    </a:lnTo>
                    <a:lnTo>
                      <a:pt x="584" y="560"/>
                    </a:lnTo>
                    <a:lnTo>
                      <a:pt x="584" y="576"/>
                    </a:lnTo>
                    <a:lnTo>
                      <a:pt x="584" y="584"/>
                    </a:lnTo>
                    <a:lnTo>
                      <a:pt x="600" y="584"/>
                    </a:lnTo>
                    <a:lnTo>
                      <a:pt x="600" y="592"/>
                    </a:lnTo>
                    <a:lnTo>
                      <a:pt x="608" y="608"/>
                    </a:lnTo>
                    <a:lnTo>
                      <a:pt x="616" y="608"/>
                    </a:lnTo>
                    <a:lnTo>
                      <a:pt x="616" y="616"/>
                    </a:lnTo>
                    <a:lnTo>
                      <a:pt x="632" y="616"/>
                    </a:lnTo>
                    <a:lnTo>
                      <a:pt x="640" y="616"/>
                    </a:lnTo>
                    <a:lnTo>
                      <a:pt x="656" y="616"/>
                    </a:lnTo>
                    <a:lnTo>
                      <a:pt x="664" y="616"/>
                    </a:lnTo>
                    <a:lnTo>
                      <a:pt x="672" y="616"/>
                    </a:lnTo>
                    <a:lnTo>
                      <a:pt x="688" y="616"/>
                    </a:lnTo>
                    <a:lnTo>
                      <a:pt x="688" y="608"/>
                    </a:lnTo>
                    <a:lnTo>
                      <a:pt x="688" y="592"/>
                    </a:lnTo>
                    <a:lnTo>
                      <a:pt x="688" y="584"/>
                    </a:lnTo>
                    <a:lnTo>
                      <a:pt x="672" y="584"/>
                    </a:lnTo>
                    <a:lnTo>
                      <a:pt x="672" y="576"/>
                    </a:lnTo>
                    <a:lnTo>
                      <a:pt x="672" y="560"/>
                    </a:lnTo>
                    <a:lnTo>
                      <a:pt x="672" y="552"/>
                    </a:lnTo>
                    <a:lnTo>
                      <a:pt x="672" y="536"/>
                    </a:lnTo>
                    <a:lnTo>
                      <a:pt x="672" y="528"/>
                    </a:lnTo>
                    <a:lnTo>
                      <a:pt x="664" y="528"/>
                    </a:lnTo>
                    <a:lnTo>
                      <a:pt x="664" y="520"/>
                    </a:lnTo>
                    <a:lnTo>
                      <a:pt x="664" y="504"/>
                    </a:lnTo>
                    <a:lnTo>
                      <a:pt x="664" y="496"/>
                    </a:lnTo>
                    <a:lnTo>
                      <a:pt x="664" y="488"/>
                    </a:lnTo>
                    <a:lnTo>
                      <a:pt x="664" y="472"/>
                    </a:lnTo>
                    <a:lnTo>
                      <a:pt x="664" y="464"/>
                    </a:lnTo>
                    <a:lnTo>
                      <a:pt x="664" y="448"/>
                    </a:lnTo>
                    <a:lnTo>
                      <a:pt x="664" y="440"/>
                    </a:lnTo>
                    <a:lnTo>
                      <a:pt x="672" y="440"/>
                    </a:lnTo>
                    <a:lnTo>
                      <a:pt x="672" y="432"/>
                    </a:lnTo>
                    <a:lnTo>
                      <a:pt x="672" y="416"/>
                    </a:lnTo>
                    <a:lnTo>
                      <a:pt x="672" y="408"/>
                    </a:lnTo>
                    <a:lnTo>
                      <a:pt x="688" y="392"/>
                    </a:lnTo>
                    <a:lnTo>
                      <a:pt x="688" y="384"/>
                    </a:lnTo>
                    <a:lnTo>
                      <a:pt x="696" y="384"/>
                    </a:lnTo>
                    <a:lnTo>
                      <a:pt x="712" y="376"/>
                    </a:lnTo>
                    <a:lnTo>
                      <a:pt x="720" y="376"/>
                    </a:lnTo>
                    <a:lnTo>
                      <a:pt x="720" y="360"/>
                    </a:lnTo>
                    <a:lnTo>
                      <a:pt x="728" y="360"/>
                    </a:lnTo>
                    <a:lnTo>
                      <a:pt x="744" y="352"/>
                    </a:lnTo>
                    <a:lnTo>
                      <a:pt x="752" y="344"/>
                    </a:lnTo>
                    <a:lnTo>
                      <a:pt x="760" y="328"/>
                    </a:lnTo>
                    <a:lnTo>
                      <a:pt x="776" y="320"/>
                    </a:lnTo>
                    <a:lnTo>
                      <a:pt x="784" y="320"/>
                    </a:lnTo>
                    <a:lnTo>
                      <a:pt x="784" y="304"/>
                    </a:lnTo>
                    <a:lnTo>
                      <a:pt x="800" y="304"/>
                    </a:lnTo>
                    <a:lnTo>
                      <a:pt x="808" y="296"/>
                    </a:lnTo>
                    <a:lnTo>
                      <a:pt x="816" y="288"/>
                    </a:lnTo>
                    <a:lnTo>
                      <a:pt x="832" y="288"/>
                    </a:lnTo>
                    <a:lnTo>
                      <a:pt x="840" y="272"/>
                    </a:lnTo>
                    <a:lnTo>
                      <a:pt x="848" y="272"/>
                    </a:lnTo>
                    <a:lnTo>
                      <a:pt x="848" y="264"/>
                    </a:lnTo>
                    <a:lnTo>
                      <a:pt x="848" y="248"/>
                    </a:lnTo>
                    <a:lnTo>
                      <a:pt x="864" y="240"/>
                    </a:lnTo>
                    <a:lnTo>
                      <a:pt x="864" y="232"/>
                    </a:lnTo>
                    <a:lnTo>
                      <a:pt x="864" y="216"/>
                    </a:lnTo>
                    <a:lnTo>
                      <a:pt x="872" y="208"/>
                    </a:lnTo>
                    <a:lnTo>
                      <a:pt x="872" y="200"/>
                    </a:lnTo>
                    <a:lnTo>
                      <a:pt x="872" y="184"/>
                    </a:lnTo>
                    <a:lnTo>
                      <a:pt x="888" y="176"/>
                    </a:lnTo>
                    <a:lnTo>
                      <a:pt x="888" y="160"/>
                    </a:lnTo>
                    <a:lnTo>
                      <a:pt x="888" y="152"/>
                    </a:lnTo>
                    <a:lnTo>
                      <a:pt x="888" y="144"/>
                    </a:lnTo>
                    <a:lnTo>
                      <a:pt x="888" y="128"/>
                    </a:lnTo>
                    <a:lnTo>
                      <a:pt x="888" y="120"/>
                    </a:lnTo>
                    <a:lnTo>
                      <a:pt x="888" y="104"/>
                    </a:lnTo>
                    <a:lnTo>
                      <a:pt x="888" y="96"/>
                    </a:lnTo>
                    <a:lnTo>
                      <a:pt x="888" y="88"/>
                    </a:lnTo>
                    <a:lnTo>
                      <a:pt x="888" y="72"/>
                    </a:lnTo>
                    <a:lnTo>
                      <a:pt x="888" y="64"/>
                    </a:lnTo>
                    <a:lnTo>
                      <a:pt x="872" y="56"/>
                    </a:lnTo>
                    <a:lnTo>
                      <a:pt x="872" y="40"/>
                    </a:lnTo>
                    <a:lnTo>
                      <a:pt x="864" y="40"/>
                    </a:lnTo>
                    <a:lnTo>
                      <a:pt x="864" y="32"/>
                    </a:lnTo>
                    <a:lnTo>
                      <a:pt x="848" y="32"/>
                    </a:lnTo>
                    <a:lnTo>
                      <a:pt x="840" y="32"/>
                    </a:lnTo>
                    <a:lnTo>
                      <a:pt x="840" y="16"/>
                    </a:lnTo>
                    <a:lnTo>
                      <a:pt x="832" y="16"/>
                    </a:lnTo>
                    <a:lnTo>
                      <a:pt x="816" y="16"/>
                    </a:lnTo>
                    <a:lnTo>
                      <a:pt x="808" y="16"/>
                    </a:lnTo>
                    <a:lnTo>
                      <a:pt x="808" y="8"/>
                    </a:lnTo>
                    <a:lnTo>
                      <a:pt x="800" y="8"/>
                    </a:lnTo>
                    <a:lnTo>
                      <a:pt x="784" y="8"/>
                    </a:lnTo>
                    <a:lnTo>
                      <a:pt x="776" y="8"/>
                    </a:lnTo>
                    <a:lnTo>
                      <a:pt x="760" y="8"/>
                    </a:lnTo>
                    <a:lnTo>
                      <a:pt x="752" y="8"/>
                    </a:lnTo>
                    <a:lnTo>
                      <a:pt x="752" y="0"/>
                    </a:lnTo>
                    <a:lnTo>
                      <a:pt x="744" y="0"/>
                    </a:lnTo>
                    <a:lnTo>
                      <a:pt x="728" y="0"/>
                    </a:lnTo>
                    <a:lnTo>
                      <a:pt x="720" y="8"/>
                    </a:lnTo>
                    <a:lnTo>
                      <a:pt x="720" y="16"/>
                    </a:lnTo>
                    <a:lnTo>
                      <a:pt x="720" y="32"/>
                    </a:lnTo>
                    <a:lnTo>
                      <a:pt x="696" y="72"/>
                    </a:lnTo>
                    <a:lnTo>
                      <a:pt x="688" y="88"/>
                    </a:lnTo>
                    <a:lnTo>
                      <a:pt x="688" y="96"/>
                    </a:lnTo>
                    <a:lnTo>
                      <a:pt x="672" y="104"/>
                    </a:lnTo>
                    <a:lnTo>
                      <a:pt x="664" y="104"/>
                    </a:lnTo>
                    <a:lnTo>
                      <a:pt x="664" y="120"/>
                    </a:lnTo>
                    <a:lnTo>
                      <a:pt x="656" y="120"/>
                    </a:lnTo>
                    <a:lnTo>
                      <a:pt x="656" y="128"/>
                    </a:lnTo>
                    <a:lnTo>
                      <a:pt x="640" y="128"/>
                    </a:lnTo>
                    <a:lnTo>
                      <a:pt x="632" y="128"/>
                    </a:lnTo>
                    <a:lnTo>
                      <a:pt x="616" y="128"/>
                    </a:lnTo>
                    <a:lnTo>
                      <a:pt x="608" y="128"/>
                    </a:lnTo>
                    <a:lnTo>
                      <a:pt x="600" y="128"/>
                    </a:lnTo>
                    <a:lnTo>
                      <a:pt x="584" y="128"/>
                    </a:lnTo>
                    <a:lnTo>
                      <a:pt x="576" y="128"/>
                    </a:lnTo>
                    <a:lnTo>
                      <a:pt x="568" y="128"/>
                    </a:lnTo>
                    <a:lnTo>
                      <a:pt x="568" y="144"/>
                    </a:lnTo>
                    <a:lnTo>
                      <a:pt x="552" y="144"/>
                    </a:lnTo>
                    <a:lnTo>
                      <a:pt x="552" y="152"/>
                    </a:lnTo>
                    <a:lnTo>
                      <a:pt x="544" y="152"/>
                    </a:lnTo>
                    <a:lnTo>
                      <a:pt x="544" y="160"/>
                    </a:lnTo>
                    <a:lnTo>
                      <a:pt x="528" y="160"/>
                    </a:lnTo>
                    <a:lnTo>
                      <a:pt x="528" y="176"/>
                    </a:lnTo>
                    <a:lnTo>
                      <a:pt x="528" y="184"/>
                    </a:lnTo>
                    <a:lnTo>
                      <a:pt x="528" y="200"/>
                    </a:lnTo>
                    <a:lnTo>
                      <a:pt x="520" y="200"/>
                    </a:lnTo>
                    <a:lnTo>
                      <a:pt x="512" y="200"/>
                    </a:lnTo>
                    <a:lnTo>
                      <a:pt x="496" y="208"/>
                    </a:lnTo>
                    <a:lnTo>
                      <a:pt x="488" y="208"/>
                    </a:lnTo>
                    <a:lnTo>
                      <a:pt x="480" y="208"/>
                    </a:lnTo>
                    <a:lnTo>
                      <a:pt x="464" y="208"/>
                    </a:lnTo>
                    <a:lnTo>
                      <a:pt x="456" y="208"/>
                    </a:lnTo>
                    <a:lnTo>
                      <a:pt x="440" y="208"/>
                    </a:lnTo>
                    <a:lnTo>
                      <a:pt x="432" y="208"/>
                    </a:lnTo>
                    <a:lnTo>
                      <a:pt x="424" y="208"/>
                    </a:lnTo>
                    <a:lnTo>
                      <a:pt x="424" y="200"/>
                    </a:lnTo>
                    <a:lnTo>
                      <a:pt x="408" y="200"/>
                    </a:lnTo>
                    <a:lnTo>
                      <a:pt x="400" y="200"/>
                    </a:lnTo>
                    <a:lnTo>
                      <a:pt x="400" y="184"/>
                    </a:lnTo>
                    <a:lnTo>
                      <a:pt x="384" y="184"/>
                    </a:lnTo>
                    <a:lnTo>
                      <a:pt x="376" y="184"/>
                    </a:lnTo>
                    <a:lnTo>
                      <a:pt x="368" y="184"/>
                    </a:lnTo>
                    <a:lnTo>
                      <a:pt x="368" y="176"/>
                    </a:lnTo>
                    <a:lnTo>
                      <a:pt x="352" y="176"/>
                    </a:lnTo>
                    <a:lnTo>
                      <a:pt x="344" y="176"/>
                    </a:lnTo>
                    <a:lnTo>
                      <a:pt x="336" y="176"/>
                    </a:lnTo>
                    <a:lnTo>
                      <a:pt x="320" y="176"/>
                    </a:lnTo>
                    <a:lnTo>
                      <a:pt x="312" y="176"/>
                    </a:lnTo>
                    <a:lnTo>
                      <a:pt x="296" y="176"/>
                    </a:lnTo>
                    <a:lnTo>
                      <a:pt x="288" y="176"/>
                    </a:lnTo>
                    <a:lnTo>
                      <a:pt x="288" y="160"/>
                    </a:lnTo>
                  </a:path>
                </a:pathLst>
              </a:custGeom>
              <a:solidFill>
                <a:srgbClr val="00AA5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60" name="Freeform 8"/>
              <p:cNvSpPr>
                <a:spLocks/>
              </p:cNvSpPr>
              <p:nvPr/>
            </p:nvSpPr>
            <p:spPr bwMode="auto">
              <a:xfrm>
                <a:off x="5109" y="2937"/>
                <a:ext cx="301" cy="603"/>
              </a:xfrm>
              <a:custGeom>
                <a:avLst/>
                <a:gdLst>
                  <a:gd name="T0" fmla="*/ 0 w 873"/>
                  <a:gd name="T1" fmla="*/ 0 h 2001"/>
                  <a:gd name="T2" fmla="*/ 0 w 873"/>
                  <a:gd name="T3" fmla="*/ 0 h 2001"/>
                  <a:gd name="T4" fmla="*/ 0 w 873"/>
                  <a:gd name="T5" fmla="*/ 0 h 2001"/>
                  <a:gd name="T6" fmla="*/ 0 w 873"/>
                  <a:gd name="T7" fmla="*/ 0 h 2001"/>
                  <a:gd name="T8" fmla="*/ 0 w 873"/>
                  <a:gd name="T9" fmla="*/ 0 h 2001"/>
                  <a:gd name="T10" fmla="*/ 0 w 873"/>
                  <a:gd name="T11" fmla="*/ 0 h 2001"/>
                  <a:gd name="T12" fmla="*/ 0 w 873"/>
                  <a:gd name="T13" fmla="*/ 0 h 2001"/>
                  <a:gd name="T14" fmla="*/ 0 w 873"/>
                  <a:gd name="T15" fmla="*/ 0 h 2001"/>
                  <a:gd name="T16" fmla="*/ 1 w 873"/>
                  <a:gd name="T17" fmla="*/ 0 h 2001"/>
                  <a:gd name="T18" fmla="*/ 1 w 873"/>
                  <a:gd name="T19" fmla="*/ 0 h 2001"/>
                  <a:gd name="T20" fmla="*/ 0 w 873"/>
                  <a:gd name="T21" fmla="*/ 0 h 2001"/>
                  <a:gd name="T22" fmla="*/ 0 w 873"/>
                  <a:gd name="T23" fmla="*/ 0 h 2001"/>
                  <a:gd name="T24" fmla="*/ 0 w 873"/>
                  <a:gd name="T25" fmla="*/ 1 h 2001"/>
                  <a:gd name="T26" fmla="*/ 0 w 873"/>
                  <a:gd name="T27" fmla="*/ 1 h 2001"/>
                  <a:gd name="T28" fmla="*/ 0 w 873"/>
                  <a:gd name="T29" fmla="*/ 1 h 2001"/>
                  <a:gd name="T30" fmla="*/ 0 w 873"/>
                  <a:gd name="T31" fmla="*/ 1 h 2001"/>
                  <a:gd name="T32" fmla="*/ 0 w 873"/>
                  <a:gd name="T33" fmla="*/ 1 h 2001"/>
                  <a:gd name="T34" fmla="*/ 1 w 873"/>
                  <a:gd name="T35" fmla="*/ 1 h 2001"/>
                  <a:gd name="T36" fmla="*/ 1 w 873"/>
                  <a:gd name="T37" fmla="*/ 1 h 2001"/>
                  <a:gd name="T38" fmla="*/ 1 w 873"/>
                  <a:gd name="T39" fmla="*/ 1 h 2001"/>
                  <a:gd name="T40" fmla="*/ 1 w 873"/>
                  <a:gd name="T41" fmla="*/ 1 h 2001"/>
                  <a:gd name="T42" fmla="*/ 1 w 873"/>
                  <a:gd name="T43" fmla="*/ 1 h 2001"/>
                  <a:gd name="T44" fmla="*/ 1 w 873"/>
                  <a:gd name="T45" fmla="*/ 1 h 2001"/>
                  <a:gd name="T46" fmla="*/ 1 w 873"/>
                  <a:gd name="T47" fmla="*/ 1 h 2001"/>
                  <a:gd name="T48" fmla="*/ 1 w 873"/>
                  <a:gd name="T49" fmla="*/ 1 h 2001"/>
                  <a:gd name="T50" fmla="*/ 0 w 873"/>
                  <a:gd name="T51" fmla="*/ 1 h 2001"/>
                  <a:gd name="T52" fmla="*/ 0 w 873"/>
                  <a:gd name="T53" fmla="*/ 1 h 2001"/>
                  <a:gd name="T54" fmla="*/ 0 w 873"/>
                  <a:gd name="T55" fmla="*/ 1 h 2001"/>
                  <a:gd name="T56" fmla="*/ 0 w 873"/>
                  <a:gd name="T57" fmla="*/ 1 h 2001"/>
                  <a:gd name="T58" fmla="*/ 0 w 873"/>
                  <a:gd name="T59" fmla="*/ 1 h 2001"/>
                  <a:gd name="T60" fmla="*/ 0 w 873"/>
                  <a:gd name="T61" fmla="*/ 1 h 2001"/>
                  <a:gd name="T62" fmla="*/ 0 w 873"/>
                  <a:gd name="T63" fmla="*/ 1 h 2001"/>
                  <a:gd name="T64" fmla="*/ 0 w 873"/>
                  <a:gd name="T65" fmla="*/ 1 h 2001"/>
                  <a:gd name="T66" fmla="*/ 0 w 873"/>
                  <a:gd name="T67" fmla="*/ 1 h 2001"/>
                  <a:gd name="T68" fmla="*/ 0 w 873"/>
                  <a:gd name="T69" fmla="*/ 1 h 2001"/>
                  <a:gd name="T70" fmla="*/ 0 w 873"/>
                  <a:gd name="T71" fmla="*/ 2 h 2001"/>
                  <a:gd name="T72" fmla="*/ 0 w 873"/>
                  <a:gd name="T73" fmla="*/ 2 h 2001"/>
                  <a:gd name="T74" fmla="*/ 0 w 873"/>
                  <a:gd name="T75" fmla="*/ 2 h 2001"/>
                  <a:gd name="T76" fmla="*/ 1 w 873"/>
                  <a:gd name="T77" fmla="*/ 2 h 2001"/>
                  <a:gd name="T78" fmla="*/ 1 w 873"/>
                  <a:gd name="T79" fmla="*/ 2 h 2001"/>
                  <a:gd name="T80" fmla="*/ 1 w 873"/>
                  <a:gd name="T81" fmla="*/ 1 h 2001"/>
                  <a:gd name="T82" fmla="*/ 1 w 873"/>
                  <a:gd name="T83" fmla="*/ 1 h 2001"/>
                  <a:gd name="T84" fmla="*/ 1 w 873"/>
                  <a:gd name="T85" fmla="*/ 1 h 2001"/>
                  <a:gd name="T86" fmla="*/ 1 w 873"/>
                  <a:gd name="T87" fmla="*/ 1 h 2001"/>
                  <a:gd name="T88" fmla="*/ 1 w 873"/>
                  <a:gd name="T89" fmla="*/ 1 h 2001"/>
                  <a:gd name="T90" fmla="*/ 1 w 873"/>
                  <a:gd name="T91" fmla="*/ 1 h 2001"/>
                  <a:gd name="T92" fmla="*/ 1 w 873"/>
                  <a:gd name="T93" fmla="*/ 1 h 2001"/>
                  <a:gd name="T94" fmla="*/ 1 w 873"/>
                  <a:gd name="T95" fmla="*/ 1 h 2001"/>
                  <a:gd name="T96" fmla="*/ 1 w 873"/>
                  <a:gd name="T97" fmla="*/ 1 h 2001"/>
                  <a:gd name="T98" fmla="*/ 1 w 873"/>
                  <a:gd name="T99" fmla="*/ 1 h 2001"/>
                  <a:gd name="T100" fmla="*/ 1 w 873"/>
                  <a:gd name="T101" fmla="*/ 1 h 2001"/>
                  <a:gd name="T102" fmla="*/ 1 w 873"/>
                  <a:gd name="T103" fmla="*/ 1 h 2001"/>
                  <a:gd name="T104" fmla="*/ 1 w 873"/>
                  <a:gd name="T105" fmla="*/ 1 h 2001"/>
                  <a:gd name="T106" fmla="*/ 1 w 873"/>
                  <a:gd name="T107" fmla="*/ 0 h 2001"/>
                  <a:gd name="T108" fmla="*/ 1 w 873"/>
                  <a:gd name="T109" fmla="*/ 0 h 2001"/>
                  <a:gd name="T110" fmla="*/ 1 w 873"/>
                  <a:gd name="T111" fmla="*/ 0 h 2001"/>
                  <a:gd name="T112" fmla="*/ 1 w 873"/>
                  <a:gd name="T113" fmla="*/ 0 h 2001"/>
                  <a:gd name="T114" fmla="*/ 1 w 873"/>
                  <a:gd name="T115" fmla="*/ 0 h 2001"/>
                  <a:gd name="T116" fmla="*/ 1 w 873"/>
                  <a:gd name="T117" fmla="*/ 0 h 200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73"/>
                  <a:gd name="T178" fmla="*/ 0 h 2001"/>
                  <a:gd name="T179" fmla="*/ 873 w 873"/>
                  <a:gd name="T180" fmla="*/ 2001 h 200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73" h="2001">
                    <a:moveTo>
                      <a:pt x="288" y="0"/>
                    </a:moveTo>
                    <a:lnTo>
                      <a:pt x="272" y="0"/>
                    </a:lnTo>
                    <a:lnTo>
                      <a:pt x="264" y="0"/>
                    </a:lnTo>
                    <a:lnTo>
                      <a:pt x="264" y="16"/>
                    </a:lnTo>
                    <a:lnTo>
                      <a:pt x="256" y="16"/>
                    </a:lnTo>
                    <a:lnTo>
                      <a:pt x="240" y="16"/>
                    </a:lnTo>
                    <a:lnTo>
                      <a:pt x="232" y="16"/>
                    </a:lnTo>
                    <a:lnTo>
                      <a:pt x="232" y="24"/>
                    </a:lnTo>
                    <a:lnTo>
                      <a:pt x="224" y="24"/>
                    </a:lnTo>
                    <a:lnTo>
                      <a:pt x="208" y="24"/>
                    </a:lnTo>
                    <a:lnTo>
                      <a:pt x="200" y="24"/>
                    </a:lnTo>
                    <a:lnTo>
                      <a:pt x="184" y="24"/>
                    </a:lnTo>
                    <a:lnTo>
                      <a:pt x="176" y="24"/>
                    </a:lnTo>
                    <a:lnTo>
                      <a:pt x="176" y="32"/>
                    </a:lnTo>
                    <a:lnTo>
                      <a:pt x="168" y="32"/>
                    </a:lnTo>
                    <a:lnTo>
                      <a:pt x="152" y="32"/>
                    </a:lnTo>
                    <a:lnTo>
                      <a:pt x="152" y="48"/>
                    </a:lnTo>
                    <a:lnTo>
                      <a:pt x="144" y="56"/>
                    </a:lnTo>
                    <a:lnTo>
                      <a:pt x="144" y="64"/>
                    </a:lnTo>
                    <a:lnTo>
                      <a:pt x="144" y="80"/>
                    </a:lnTo>
                    <a:lnTo>
                      <a:pt x="136" y="80"/>
                    </a:lnTo>
                    <a:lnTo>
                      <a:pt x="136" y="88"/>
                    </a:lnTo>
                    <a:lnTo>
                      <a:pt x="120" y="104"/>
                    </a:lnTo>
                    <a:lnTo>
                      <a:pt x="120" y="112"/>
                    </a:lnTo>
                    <a:lnTo>
                      <a:pt x="112" y="112"/>
                    </a:lnTo>
                    <a:lnTo>
                      <a:pt x="96" y="120"/>
                    </a:lnTo>
                    <a:lnTo>
                      <a:pt x="96" y="136"/>
                    </a:lnTo>
                    <a:lnTo>
                      <a:pt x="88" y="136"/>
                    </a:lnTo>
                    <a:lnTo>
                      <a:pt x="88" y="144"/>
                    </a:lnTo>
                    <a:lnTo>
                      <a:pt x="80" y="152"/>
                    </a:lnTo>
                    <a:lnTo>
                      <a:pt x="80" y="168"/>
                    </a:lnTo>
                    <a:lnTo>
                      <a:pt x="64" y="168"/>
                    </a:lnTo>
                    <a:lnTo>
                      <a:pt x="64" y="176"/>
                    </a:lnTo>
                    <a:lnTo>
                      <a:pt x="64" y="192"/>
                    </a:lnTo>
                    <a:lnTo>
                      <a:pt x="56" y="200"/>
                    </a:lnTo>
                    <a:lnTo>
                      <a:pt x="56" y="208"/>
                    </a:lnTo>
                    <a:lnTo>
                      <a:pt x="40" y="224"/>
                    </a:lnTo>
                    <a:lnTo>
                      <a:pt x="40" y="232"/>
                    </a:lnTo>
                    <a:lnTo>
                      <a:pt x="40" y="248"/>
                    </a:lnTo>
                    <a:lnTo>
                      <a:pt x="32" y="248"/>
                    </a:lnTo>
                    <a:lnTo>
                      <a:pt x="32" y="256"/>
                    </a:lnTo>
                    <a:lnTo>
                      <a:pt x="32" y="264"/>
                    </a:lnTo>
                    <a:lnTo>
                      <a:pt x="32" y="280"/>
                    </a:lnTo>
                    <a:lnTo>
                      <a:pt x="24" y="280"/>
                    </a:lnTo>
                    <a:lnTo>
                      <a:pt x="24" y="288"/>
                    </a:lnTo>
                    <a:lnTo>
                      <a:pt x="24" y="296"/>
                    </a:lnTo>
                    <a:lnTo>
                      <a:pt x="24" y="312"/>
                    </a:lnTo>
                    <a:lnTo>
                      <a:pt x="8" y="320"/>
                    </a:lnTo>
                    <a:lnTo>
                      <a:pt x="8" y="336"/>
                    </a:lnTo>
                    <a:lnTo>
                      <a:pt x="8" y="344"/>
                    </a:lnTo>
                    <a:lnTo>
                      <a:pt x="8" y="352"/>
                    </a:lnTo>
                    <a:lnTo>
                      <a:pt x="0" y="368"/>
                    </a:lnTo>
                    <a:lnTo>
                      <a:pt x="0" y="376"/>
                    </a:lnTo>
                    <a:lnTo>
                      <a:pt x="0" y="392"/>
                    </a:lnTo>
                    <a:lnTo>
                      <a:pt x="8" y="392"/>
                    </a:lnTo>
                    <a:lnTo>
                      <a:pt x="8" y="400"/>
                    </a:lnTo>
                    <a:lnTo>
                      <a:pt x="24" y="400"/>
                    </a:lnTo>
                    <a:lnTo>
                      <a:pt x="24" y="408"/>
                    </a:lnTo>
                    <a:lnTo>
                      <a:pt x="32" y="408"/>
                    </a:lnTo>
                    <a:lnTo>
                      <a:pt x="40" y="408"/>
                    </a:lnTo>
                    <a:lnTo>
                      <a:pt x="40" y="424"/>
                    </a:lnTo>
                    <a:lnTo>
                      <a:pt x="56" y="424"/>
                    </a:lnTo>
                    <a:lnTo>
                      <a:pt x="64" y="424"/>
                    </a:lnTo>
                    <a:lnTo>
                      <a:pt x="64" y="432"/>
                    </a:lnTo>
                    <a:lnTo>
                      <a:pt x="80" y="432"/>
                    </a:lnTo>
                    <a:lnTo>
                      <a:pt x="88" y="432"/>
                    </a:lnTo>
                    <a:lnTo>
                      <a:pt x="88" y="440"/>
                    </a:lnTo>
                    <a:lnTo>
                      <a:pt x="96" y="440"/>
                    </a:lnTo>
                    <a:lnTo>
                      <a:pt x="112" y="440"/>
                    </a:lnTo>
                    <a:lnTo>
                      <a:pt x="112" y="432"/>
                    </a:lnTo>
                    <a:lnTo>
                      <a:pt x="120" y="432"/>
                    </a:lnTo>
                    <a:lnTo>
                      <a:pt x="120" y="424"/>
                    </a:lnTo>
                    <a:lnTo>
                      <a:pt x="136" y="424"/>
                    </a:lnTo>
                    <a:lnTo>
                      <a:pt x="136" y="408"/>
                    </a:lnTo>
                    <a:lnTo>
                      <a:pt x="144" y="400"/>
                    </a:lnTo>
                    <a:lnTo>
                      <a:pt x="152" y="392"/>
                    </a:lnTo>
                    <a:lnTo>
                      <a:pt x="152" y="376"/>
                    </a:lnTo>
                    <a:lnTo>
                      <a:pt x="168" y="376"/>
                    </a:lnTo>
                    <a:lnTo>
                      <a:pt x="168" y="368"/>
                    </a:lnTo>
                    <a:lnTo>
                      <a:pt x="176" y="352"/>
                    </a:lnTo>
                    <a:lnTo>
                      <a:pt x="176" y="344"/>
                    </a:lnTo>
                    <a:lnTo>
                      <a:pt x="184" y="336"/>
                    </a:lnTo>
                    <a:lnTo>
                      <a:pt x="184" y="320"/>
                    </a:lnTo>
                    <a:lnTo>
                      <a:pt x="200" y="312"/>
                    </a:lnTo>
                    <a:lnTo>
                      <a:pt x="200" y="296"/>
                    </a:lnTo>
                    <a:lnTo>
                      <a:pt x="208" y="288"/>
                    </a:lnTo>
                    <a:lnTo>
                      <a:pt x="208" y="280"/>
                    </a:lnTo>
                    <a:lnTo>
                      <a:pt x="208" y="264"/>
                    </a:lnTo>
                    <a:lnTo>
                      <a:pt x="224" y="264"/>
                    </a:lnTo>
                    <a:lnTo>
                      <a:pt x="224" y="256"/>
                    </a:lnTo>
                    <a:lnTo>
                      <a:pt x="224" y="248"/>
                    </a:lnTo>
                    <a:lnTo>
                      <a:pt x="232" y="248"/>
                    </a:lnTo>
                    <a:lnTo>
                      <a:pt x="232" y="232"/>
                    </a:lnTo>
                    <a:lnTo>
                      <a:pt x="240" y="232"/>
                    </a:lnTo>
                    <a:lnTo>
                      <a:pt x="240" y="224"/>
                    </a:lnTo>
                    <a:lnTo>
                      <a:pt x="256" y="224"/>
                    </a:lnTo>
                    <a:lnTo>
                      <a:pt x="264" y="224"/>
                    </a:lnTo>
                    <a:lnTo>
                      <a:pt x="264" y="208"/>
                    </a:lnTo>
                    <a:lnTo>
                      <a:pt x="272" y="208"/>
                    </a:lnTo>
                    <a:lnTo>
                      <a:pt x="288" y="208"/>
                    </a:lnTo>
                    <a:lnTo>
                      <a:pt x="296" y="208"/>
                    </a:lnTo>
                    <a:lnTo>
                      <a:pt x="296" y="200"/>
                    </a:lnTo>
                    <a:lnTo>
                      <a:pt x="312" y="200"/>
                    </a:lnTo>
                    <a:lnTo>
                      <a:pt x="320" y="200"/>
                    </a:lnTo>
                    <a:lnTo>
                      <a:pt x="320" y="208"/>
                    </a:lnTo>
                    <a:lnTo>
                      <a:pt x="328" y="208"/>
                    </a:lnTo>
                    <a:lnTo>
                      <a:pt x="344" y="224"/>
                    </a:lnTo>
                    <a:lnTo>
                      <a:pt x="352" y="224"/>
                    </a:lnTo>
                    <a:lnTo>
                      <a:pt x="352" y="232"/>
                    </a:lnTo>
                    <a:lnTo>
                      <a:pt x="368" y="232"/>
                    </a:lnTo>
                    <a:lnTo>
                      <a:pt x="368" y="248"/>
                    </a:lnTo>
                    <a:lnTo>
                      <a:pt x="376" y="256"/>
                    </a:lnTo>
                    <a:lnTo>
                      <a:pt x="376" y="264"/>
                    </a:lnTo>
                    <a:lnTo>
                      <a:pt x="384" y="264"/>
                    </a:lnTo>
                    <a:lnTo>
                      <a:pt x="384" y="280"/>
                    </a:lnTo>
                    <a:lnTo>
                      <a:pt x="384" y="288"/>
                    </a:lnTo>
                    <a:lnTo>
                      <a:pt x="400" y="288"/>
                    </a:lnTo>
                    <a:lnTo>
                      <a:pt x="400" y="296"/>
                    </a:lnTo>
                    <a:lnTo>
                      <a:pt x="400" y="312"/>
                    </a:lnTo>
                    <a:lnTo>
                      <a:pt x="400" y="320"/>
                    </a:lnTo>
                    <a:lnTo>
                      <a:pt x="408" y="336"/>
                    </a:lnTo>
                    <a:lnTo>
                      <a:pt x="408" y="344"/>
                    </a:lnTo>
                    <a:lnTo>
                      <a:pt x="408" y="352"/>
                    </a:lnTo>
                    <a:lnTo>
                      <a:pt x="408" y="368"/>
                    </a:lnTo>
                    <a:lnTo>
                      <a:pt x="400" y="376"/>
                    </a:lnTo>
                    <a:lnTo>
                      <a:pt x="400" y="392"/>
                    </a:lnTo>
                    <a:lnTo>
                      <a:pt x="384" y="392"/>
                    </a:lnTo>
                    <a:lnTo>
                      <a:pt x="376" y="400"/>
                    </a:lnTo>
                    <a:lnTo>
                      <a:pt x="368" y="400"/>
                    </a:lnTo>
                    <a:lnTo>
                      <a:pt x="352" y="408"/>
                    </a:lnTo>
                    <a:lnTo>
                      <a:pt x="344" y="424"/>
                    </a:lnTo>
                    <a:lnTo>
                      <a:pt x="328" y="432"/>
                    </a:lnTo>
                    <a:lnTo>
                      <a:pt x="320" y="432"/>
                    </a:lnTo>
                    <a:lnTo>
                      <a:pt x="320" y="440"/>
                    </a:lnTo>
                    <a:lnTo>
                      <a:pt x="312" y="440"/>
                    </a:lnTo>
                    <a:lnTo>
                      <a:pt x="312" y="456"/>
                    </a:lnTo>
                    <a:lnTo>
                      <a:pt x="296" y="456"/>
                    </a:lnTo>
                    <a:lnTo>
                      <a:pt x="296" y="464"/>
                    </a:lnTo>
                    <a:lnTo>
                      <a:pt x="288" y="464"/>
                    </a:lnTo>
                    <a:lnTo>
                      <a:pt x="288" y="480"/>
                    </a:lnTo>
                    <a:lnTo>
                      <a:pt x="272" y="480"/>
                    </a:lnTo>
                    <a:lnTo>
                      <a:pt x="272" y="488"/>
                    </a:lnTo>
                    <a:lnTo>
                      <a:pt x="264" y="488"/>
                    </a:lnTo>
                    <a:lnTo>
                      <a:pt x="264" y="496"/>
                    </a:lnTo>
                    <a:lnTo>
                      <a:pt x="256" y="496"/>
                    </a:lnTo>
                    <a:lnTo>
                      <a:pt x="240" y="512"/>
                    </a:lnTo>
                    <a:lnTo>
                      <a:pt x="232" y="512"/>
                    </a:lnTo>
                    <a:lnTo>
                      <a:pt x="232" y="520"/>
                    </a:lnTo>
                    <a:lnTo>
                      <a:pt x="224" y="520"/>
                    </a:lnTo>
                    <a:lnTo>
                      <a:pt x="208" y="536"/>
                    </a:lnTo>
                    <a:lnTo>
                      <a:pt x="200" y="536"/>
                    </a:lnTo>
                    <a:lnTo>
                      <a:pt x="184" y="536"/>
                    </a:lnTo>
                    <a:lnTo>
                      <a:pt x="184" y="544"/>
                    </a:lnTo>
                    <a:lnTo>
                      <a:pt x="176" y="544"/>
                    </a:lnTo>
                    <a:lnTo>
                      <a:pt x="168" y="544"/>
                    </a:lnTo>
                    <a:lnTo>
                      <a:pt x="152" y="544"/>
                    </a:lnTo>
                    <a:lnTo>
                      <a:pt x="144" y="544"/>
                    </a:lnTo>
                    <a:lnTo>
                      <a:pt x="144" y="552"/>
                    </a:lnTo>
                    <a:lnTo>
                      <a:pt x="136" y="552"/>
                    </a:lnTo>
                    <a:lnTo>
                      <a:pt x="120" y="552"/>
                    </a:lnTo>
                    <a:lnTo>
                      <a:pt x="112" y="552"/>
                    </a:lnTo>
                    <a:lnTo>
                      <a:pt x="112" y="568"/>
                    </a:lnTo>
                    <a:lnTo>
                      <a:pt x="96" y="568"/>
                    </a:lnTo>
                    <a:lnTo>
                      <a:pt x="88" y="568"/>
                    </a:lnTo>
                    <a:lnTo>
                      <a:pt x="80" y="568"/>
                    </a:lnTo>
                    <a:lnTo>
                      <a:pt x="64" y="576"/>
                    </a:lnTo>
                    <a:lnTo>
                      <a:pt x="56" y="576"/>
                    </a:lnTo>
                    <a:lnTo>
                      <a:pt x="40" y="584"/>
                    </a:lnTo>
                    <a:lnTo>
                      <a:pt x="32" y="584"/>
                    </a:lnTo>
                    <a:lnTo>
                      <a:pt x="32" y="600"/>
                    </a:lnTo>
                    <a:lnTo>
                      <a:pt x="24" y="608"/>
                    </a:lnTo>
                    <a:lnTo>
                      <a:pt x="8" y="624"/>
                    </a:lnTo>
                    <a:lnTo>
                      <a:pt x="8" y="632"/>
                    </a:lnTo>
                    <a:lnTo>
                      <a:pt x="8" y="640"/>
                    </a:lnTo>
                    <a:lnTo>
                      <a:pt x="24" y="656"/>
                    </a:lnTo>
                    <a:lnTo>
                      <a:pt x="24" y="664"/>
                    </a:lnTo>
                    <a:lnTo>
                      <a:pt x="24" y="672"/>
                    </a:lnTo>
                    <a:lnTo>
                      <a:pt x="24" y="688"/>
                    </a:lnTo>
                    <a:lnTo>
                      <a:pt x="32" y="696"/>
                    </a:lnTo>
                    <a:lnTo>
                      <a:pt x="32" y="712"/>
                    </a:lnTo>
                    <a:lnTo>
                      <a:pt x="32" y="720"/>
                    </a:lnTo>
                    <a:lnTo>
                      <a:pt x="40" y="728"/>
                    </a:lnTo>
                    <a:lnTo>
                      <a:pt x="40" y="744"/>
                    </a:lnTo>
                    <a:lnTo>
                      <a:pt x="56" y="744"/>
                    </a:lnTo>
                    <a:lnTo>
                      <a:pt x="64" y="744"/>
                    </a:lnTo>
                    <a:lnTo>
                      <a:pt x="64" y="752"/>
                    </a:lnTo>
                    <a:lnTo>
                      <a:pt x="80" y="752"/>
                    </a:lnTo>
                    <a:lnTo>
                      <a:pt x="88" y="752"/>
                    </a:lnTo>
                    <a:lnTo>
                      <a:pt x="96" y="752"/>
                    </a:lnTo>
                    <a:lnTo>
                      <a:pt x="112" y="752"/>
                    </a:lnTo>
                    <a:lnTo>
                      <a:pt x="120" y="752"/>
                    </a:lnTo>
                    <a:lnTo>
                      <a:pt x="136" y="752"/>
                    </a:lnTo>
                    <a:lnTo>
                      <a:pt x="144" y="752"/>
                    </a:lnTo>
                    <a:lnTo>
                      <a:pt x="184" y="752"/>
                    </a:lnTo>
                    <a:lnTo>
                      <a:pt x="200" y="768"/>
                    </a:lnTo>
                    <a:lnTo>
                      <a:pt x="208" y="768"/>
                    </a:lnTo>
                    <a:lnTo>
                      <a:pt x="224" y="768"/>
                    </a:lnTo>
                    <a:lnTo>
                      <a:pt x="232" y="768"/>
                    </a:lnTo>
                    <a:lnTo>
                      <a:pt x="240" y="768"/>
                    </a:lnTo>
                    <a:lnTo>
                      <a:pt x="240" y="752"/>
                    </a:lnTo>
                    <a:lnTo>
                      <a:pt x="256" y="752"/>
                    </a:lnTo>
                    <a:lnTo>
                      <a:pt x="264" y="752"/>
                    </a:lnTo>
                    <a:lnTo>
                      <a:pt x="272" y="752"/>
                    </a:lnTo>
                    <a:lnTo>
                      <a:pt x="288" y="752"/>
                    </a:lnTo>
                    <a:lnTo>
                      <a:pt x="296" y="752"/>
                    </a:lnTo>
                    <a:lnTo>
                      <a:pt x="312" y="752"/>
                    </a:lnTo>
                    <a:lnTo>
                      <a:pt x="312" y="744"/>
                    </a:lnTo>
                    <a:lnTo>
                      <a:pt x="320" y="744"/>
                    </a:lnTo>
                    <a:lnTo>
                      <a:pt x="320" y="728"/>
                    </a:lnTo>
                    <a:lnTo>
                      <a:pt x="328" y="728"/>
                    </a:lnTo>
                    <a:lnTo>
                      <a:pt x="344" y="728"/>
                    </a:lnTo>
                    <a:lnTo>
                      <a:pt x="344" y="720"/>
                    </a:lnTo>
                    <a:lnTo>
                      <a:pt x="352" y="720"/>
                    </a:lnTo>
                    <a:lnTo>
                      <a:pt x="352" y="712"/>
                    </a:lnTo>
                    <a:lnTo>
                      <a:pt x="368" y="712"/>
                    </a:lnTo>
                    <a:lnTo>
                      <a:pt x="376" y="696"/>
                    </a:lnTo>
                    <a:lnTo>
                      <a:pt x="384" y="696"/>
                    </a:lnTo>
                    <a:lnTo>
                      <a:pt x="384" y="688"/>
                    </a:lnTo>
                    <a:lnTo>
                      <a:pt x="400" y="688"/>
                    </a:lnTo>
                    <a:lnTo>
                      <a:pt x="400" y="672"/>
                    </a:lnTo>
                    <a:lnTo>
                      <a:pt x="408" y="672"/>
                    </a:lnTo>
                    <a:lnTo>
                      <a:pt x="408" y="664"/>
                    </a:lnTo>
                    <a:lnTo>
                      <a:pt x="416" y="664"/>
                    </a:lnTo>
                    <a:lnTo>
                      <a:pt x="432" y="664"/>
                    </a:lnTo>
                    <a:lnTo>
                      <a:pt x="440" y="664"/>
                    </a:lnTo>
                    <a:lnTo>
                      <a:pt x="440" y="656"/>
                    </a:lnTo>
                    <a:lnTo>
                      <a:pt x="456" y="656"/>
                    </a:lnTo>
                    <a:lnTo>
                      <a:pt x="464" y="656"/>
                    </a:lnTo>
                    <a:lnTo>
                      <a:pt x="464" y="640"/>
                    </a:lnTo>
                    <a:lnTo>
                      <a:pt x="472" y="640"/>
                    </a:lnTo>
                    <a:lnTo>
                      <a:pt x="488" y="632"/>
                    </a:lnTo>
                    <a:lnTo>
                      <a:pt x="496" y="632"/>
                    </a:lnTo>
                    <a:lnTo>
                      <a:pt x="496" y="640"/>
                    </a:lnTo>
                    <a:lnTo>
                      <a:pt x="496" y="656"/>
                    </a:lnTo>
                    <a:lnTo>
                      <a:pt x="496" y="664"/>
                    </a:lnTo>
                    <a:lnTo>
                      <a:pt x="496" y="672"/>
                    </a:lnTo>
                    <a:lnTo>
                      <a:pt x="496" y="688"/>
                    </a:lnTo>
                    <a:lnTo>
                      <a:pt x="472" y="728"/>
                    </a:lnTo>
                    <a:lnTo>
                      <a:pt x="472" y="744"/>
                    </a:lnTo>
                    <a:lnTo>
                      <a:pt x="472" y="752"/>
                    </a:lnTo>
                    <a:lnTo>
                      <a:pt x="472" y="768"/>
                    </a:lnTo>
                    <a:lnTo>
                      <a:pt x="464" y="768"/>
                    </a:lnTo>
                    <a:lnTo>
                      <a:pt x="464" y="776"/>
                    </a:lnTo>
                    <a:lnTo>
                      <a:pt x="472" y="784"/>
                    </a:lnTo>
                    <a:lnTo>
                      <a:pt x="488" y="784"/>
                    </a:lnTo>
                    <a:lnTo>
                      <a:pt x="488" y="776"/>
                    </a:lnTo>
                    <a:lnTo>
                      <a:pt x="496" y="776"/>
                    </a:lnTo>
                    <a:lnTo>
                      <a:pt x="512" y="776"/>
                    </a:lnTo>
                    <a:lnTo>
                      <a:pt x="520" y="776"/>
                    </a:lnTo>
                    <a:lnTo>
                      <a:pt x="528" y="776"/>
                    </a:lnTo>
                    <a:lnTo>
                      <a:pt x="544" y="768"/>
                    </a:lnTo>
                    <a:lnTo>
                      <a:pt x="552" y="752"/>
                    </a:lnTo>
                    <a:lnTo>
                      <a:pt x="552" y="744"/>
                    </a:lnTo>
                    <a:lnTo>
                      <a:pt x="560" y="728"/>
                    </a:lnTo>
                    <a:lnTo>
                      <a:pt x="560" y="720"/>
                    </a:lnTo>
                    <a:lnTo>
                      <a:pt x="576" y="720"/>
                    </a:lnTo>
                    <a:lnTo>
                      <a:pt x="576" y="712"/>
                    </a:lnTo>
                    <a:lnTo>
                      <a:pt x="584" y="696"/>
                    </a:lnTo>
                    <a:lnTo>
                      <a:pt x="600" y="696"/>
                    </a:lnTo>
                    <a:lnTo>
                      <a:pt x="608" y="696"/>
                    </a:lnTo>
                    <a:lnTo>
                      <a:pt x="608" y="688"/>
                    </a:lnTo>
                    <a:lnTo>
                      <a:pt x="616" y="688"/>
                    </a:lnTo>
                    <a:lnTo>
                      <a:pt x="632" y="696"/>
                    </a:lnTo>
                    <a:lnTo>
                      <a:pt x="632" y="712"/>
                    </a:lnTo>
                    <a:lnTo>
                      <a:pt x="640" y="712"/>
                    </a:lnTo>
                    <a:lnTo>
                      <a:pt x="640" y="720"/>
                    </a:lnTo>
                    <a:lnTo>
                      <a:pt x="640" y="728"/>
                    </a:lnTo>
                    <a:lnTo>
                      <a:pt x="640" y="744"/>
                    </a:lnTo>
                    <a:lnTo>
                      <a:pt x="640" y="752"/>
                    </a:lnTo>
                    <a:lnTo>
                      <a:pt x="648" y="768"/>
                    </a:lnTo>
                    <a:lnTo>
                      <a:pt x="648" y="776"/>
                    </a:lnTo>
                    <a:lnTo>
                      <a:pt x="648" y="784"/>
                    </a:lnTo>
                    <a:lnTo>
                      <a:pt x="664" y="784"/>
                    </a:lnTo>
                    <a:lnTo>
                      <a:pt x="664" y="800"/>
                    </a:lnTo>
                    <a:lnTo>
                      <a:pt x="664" y="808"/>
                    </a:lnTo>
                    <a:lnTo>
                      <a:pt x="672" y="816"/>
                    </a:lnTo>
                    <a:lnTo>
                      <a:pt x="672" y="832"/>
                    </a:lnTo>
                    <a:lnTo>
                      <a:pt x="672" y="840"/>
                    </a:lnTo>
                    <a:lnTo>
                      <a:pt x="672" y="856"/>
                    </a:lnTo>
                    <a:lnTo>
                      <a:pt x="664" y="864"/>
                    </a:lnTo>
                    <a:lnTo>
                      <a:pt x="664" y="872"/>
                    </a:lnTo>
                    <a:lnTo>
                      <a:pt x="648" y="872"/>
                    </a:lnTo>
                    <a:lnTo>
                      <a:pt x="648" y="888"/>
                    </a:lnTo>
                    <a:lnTo>
                      <a:pt x="640" y="888"/>
                    </a:lnTo>
                    <a:lnTo>
                      <a:pt x="632" y="888"/>
                    </a:lnTo>
                    <a:lnTo>
                      <a:pt x="616" y="888"/>
                    </a:lnTo>
                    <a:lnTo>
                      <a:pt x="608" y="888"/>
                    </a:lnTo>
                    <a:lnTo>
                      <a:pt x="600" y="888"/>
                    </a:lnTo>
                    <a:lnTo>
                      <a:pt x="584" y="888"/>
                    </a:lnTo>
                    <a:lnTo>
                      <a:pt x="576" y="888"/>
                    </a:lnTo>
                    <a:lnTo>
                      <a:pt x="560" y="888"/>
                    </a:lnTo>
                    <a:lnTo>
                      <a:pt x="552" y="888"/>
                    </a:lnTo>
                    <a:lnTo>
                      <a:pt x="544" y="888"/>
                    </a:lnTo>
                    <a:lnTo>
                      <a:pt x="528" y="888"/>
                    </a:lnTo>
                    <a:lnTo>
                      <a:pt x="520" y="888"/>
                    </a:lnTo>
                    <a:lnTo>
                      <a:pt x="512" y="888"/>
                    </a:lnTo>
                    <a:lnTo>
                      <a:pt x="496" y="888"/>
                    </a:lnTo>
                    <a:lnTo>
                      <a:pt x="488" y="888"/>
                    </a:lnTo>
                    <a:lnTo>
                      <a:pt x="472" y="888"/>
                    </a:lnTo>
                    <a:lnTo>
                      <a:pt x="464" y="888"/>
                    </a:lnTo>
                    <a:lnTo>
                      <a:pt x="456" y="888"/>
                    </a:lnTo>
                    <a:lnTo>
                      <a:pt x="440" y="896"/>
                    </a:lnTo>
                    <a:lnTo>
                      <a:pt x="432" y="896"/>
                    </a:lnTo>
                    <a:lnTo>
                      <a:pt x="416" y="896"/>
                    </a:lnTo>
                    <a:lnTo>
                      <a:pt x="408" y="896"/>
                    </a:lnTo>
                    <a:lnTo>
                      <a:pt x="400" y="896"/>
                    </a:lnTo>
                    <a:lnTo>
                      <a:pt x="384" y="896"/>
                    </a:lnTo>
                    <a:lnTo>
                      <a:pt x="376" y="896"/>
                    </a:lnTo>
                    <a:lnTo>
                      <a:pt x="368" y="896"/>
                    </a:lnTo>
                    <a:lnTo>
                      <a:pt x="352" y="896"/>
                    </a:lnTo>
                    <a:lnTo>
                      <a:pt x="344" y="896"/>
                    </a:lnTo>
                    <a:lnTo>
                      <a:pt x="328" y="896"/>
                    </a:lnTo>
                    <a:lnTo>
                      <a:pt x="320" y="896"/>
                    </a:lnTo>
                    <a:lnTo>
                      <a:pt x="320" y="888"/>
                    </a:lnTo>
                    <a:lnTo>
                      <a:pt x="312" y="888"/>
                    </a:lnTo>
                    <a:lnTo>
                      <a:pt x="296" y="888"/>
                    </a:lnTo>
                    <a:lnTo>
                      <a:pt x="288" y="888"/>
                    </a:lnTo>
                    <a:lnTo>
                      <a:pt x="272" y="888"/>
                    </a:lnTo>
                    <a:lnTo>
                      <a:pt x="264" y="888"/>
                    </a:lnTo>
                    <a:lnTo>
                      <a:pt x="256" y="888"/>
                    </a:lnTo>
                    <a:lnTo>
                      <a:pt x="240" y="888"/>
                    </a:lnTo>
                    <a:lnTo>
                      <a:pt x="232" y="888"/>
                    </a:lnTo>
                    <a:lnTo>
                      <a:pt x="224" y="888"/>
                    </a:lnTo>
                    <a:lnTo>
                      <a:pt x="208" y="888"/>
                    </a:lnTo>
                    <a:lnTo>
                      <a:pt x="200" y="888"/>
                    </a:lnTo>
                    <a:lnTo>
                      <a:pt x="152" y="888"/>
                    </a:lnTo>
                    <a:lnTo>
                      <a:pt x="144" y="888"/>
                    </a:lnTo>
                    <a:lnTo>
                      <a:pt x="136" y="896"/>
                    </a:lnTo>
                    <a:lnTo>
                      <a:pt x="120" y="912"/>
                    </a:lnTo>
                    <a:lnTo>
                      <a:pt x="112" y="920"/>
                    </a:lnTo>
                    <a:lnTo>
                      <a:pt x="96" y="928"/>
                    </a:lnTo>
                    <a:lnTo>
                      <a:pt x="88" y="944"/>
                    </a:lnTo>
                    <a:lnTo>
                      <a:pt x="80" y="952"/>
                    </a:lnTo>
                    <a:lnTo>
                      <a:pt x="80" y="960"/>
                    </a:lnTo>
                    <a:lnTo>
                      <a:pt x="64" y="960"/>
                    </a:lnTo>
                    <a:lnTo>
                      <a:pt x="64" y="976"/>
                    </a:lnTo>
                    <a:lnTo>
                      <a:pt x="64" y="984"/>
                    </a:lnTo>
                    <a:lnTo>
                      <a:pt x="56" y="1000"/>
                    </a:lnTo>
                    <a:lnTo>
                      <a:pt x="56" y="1008"/>
                    </a:lnTo>
                    <a:lnTo>
                      <a:pt x="56" y="1016"/>
                    </a:lnTo>
                    <a:lnTo>
                      <a:pt x="40" y="1032"/>
                    </a:lnTo>
                    <a:lnTo>
                      <a:pt x="40" y="1040"/>
                    </a:lnTo>
                    <a:lnTo>
                      <a:pt x="40" y="1048"/>
                    </a:lnTo>
                    <a:lnTo>
                      <a:pt x="32" y="1048"/>
                    </a:lnTo>
                    <a:lnTo>
                      <a:pt x="32" y="1064"/>
                    </a:lnTo>
                    <a:lnTo>
                      <a:pt x="32" y="1072"/>
                    </a:lnTo>
                    <a:lnTo>
                      <a:pt x="24" y="1088"/>
                    </a:lnTo>
                    <a:lnTo>
                      <a:pt x="24" y="1096"/>
                    </a:lnTo>
                    <a:lnTo>
                      <a:pt x="8" y="1104"/>
                    </a:lnTo>
                    <a:lnTo>
                      <a:pt x="8" y="1120"/>
                    </a:lnTo>
                    <a:lnTo>
                      <a:pt x="8" y="1128"/>
                    </a:lnTo>
                    <a:lnTo>
                      <a:pt x="8" y="1144"/>
                    </a:lnTo>
                    <a:lnTo>
                      <a:pt x="0" y="1144"/>
                    </a:lnTo>
                    <a:lnTo>
                      <a:pt x="0" y="1152"/>
                    </a:lnTo>
                    <a:lnTo>
                      <a:pt x="0" y="1160"/>
                    </a:lnTo>
                    <a:lnTo>
                      <a:pt x="0" y="1176"/>
                    </a:lnTo>
                    <a:lnTo>
                      <a:pt x="0" y="1184"/>
                    </a:lnTo>
                    <a:lnTo>
                      <a:pt x="0" y="1192"/>
                    </a:lnTo>
                    <a:lnTo>
                      <a:pt x="0" y="1208"/>
                    </a:lnTo>
                    <a:lnTo>
                      <a:pt x="0" y="1216"/>
                    </a:lnTo>
                    <a:lnTo>
                      <a:pt x="0" y="1232"/>
                    </a:lnTo>
                    <a:lnTo>
                      <a:pt x="0" y="1240"/>
                    </a:lnTo>
                    <a:lnTo>
                      <a:pt x="0" y="1248"/>
                    </a:lnTo>
                    <a:lnTo>
                      <a:pt x="0" y="1264"/>
                    </a:lnTo>
                    <a:lnTo>
                      <a:pt x="0" y="1272"/>
                    </a:lnTo>
                    <a:lnTo>
                      <a:pt x="0" y="1288"/>
                    </a:lnTo>
                    <a:lnTo>
                      <a:pt x="0" y="1296"/>
                    </a:lnTo>
                    <a:lnTo>
                      <a:pt x="8" y="1296"/>
                    </a:lnTo>
                    <a:lnTo>
                      <a:pt x="8" y="1304"/>
                    </a:lnTo>
                    <a:lnTo>
                      <a:pt x="8" y="1320"/>
                    </a:lnTo>
                    <a:lnTo>
                      <a:pt x="24" y="1328"/>
                    </a:lnTo>
                    <a:lnTo>
                      <a:pt x="32" y="1336"/>
                    </a:lnTo>
                    <a:lnTo>
                      <a:pt x="40" y="1352"/>
                    </a:lnTo>
                    <a:lnTo>
                      <a:pt x="56" y="1352"/>
                    </a:lnTo>
                    <a:lnTo>
                      <a:pt x="64" y="1360"/>
                    </a:lnTo>
                    <a:lnTo>
                      <a:pt x="80" y="1360"/>
                    </a:lnTo>
                    <a:lnTo>
                      <a:pt x="88" y="1360"/>
                    </a:lnTo>
                    <a:lnTo>
                      <a:pt x="88" y="1376"/>
                    </a:lnTo>
                    <a:lnTo>
                      <a:pt x="96" y="1376"/>
                    </a:lnTo>
                    <a:lnTo>
                      <a:pt x="112" y="1376"/>
                    </a:lnTo>
                    <a:lnTo>
                      <a:pt x="120" y="1376"/>
                    </a:lnTo>
                    <a:lnTo>
                      <a:pt x="136" y="1376"/>
                    </a:lnTo>
                    <a:lnTo>
                      <a:pt x="136" y="1384"/>
                    </a:lnTo>
                    <a:lnTo>
                      <a:pt x="144" y="1384"/>
                    </a:lnTo>
                    <a:lnTo>
                      <a:pt x="152" y="1384"/>
                    </a:lnTo>
                    <a:lnTo>
                      <a:pt x="152" y="1392"/>
                    </a:lnTo>
                    <a:lnTo>
                      <a:pt x="168" y="1392"/>
                    </a:lnTo>
                    <a:lnTo>
                      <a:pt x="176" y="1392"/>
                    </a:lnTo>
                    <a:lnTo>
                      <a:pt x="184" y="1392"/>
                    </a:lnTo>
                    <a:lnTo>
                      <a:pt x="200" y="1392"/>
                    </a:lnTo>
                    <a:lnTo>
                      <a:pt x="208" y="1384"/>
                    </a:lnTo>
                    <a:lnTo>
                      <a:pt x="224" y="1384"/>
                    </a:lnTo>
                    <a:lnTo>
                      <a:pt x="224" y="1392"/>
                    </a:lnTo>
                    <a:lnTo>
                      <a:pt x="232" y="1392"/>
                    </a:lnTo>
                    <a:lnTo>
                      <a:pt x="240" y="1392"/>
                    </a:lnTo>
                    <a:lnTo>
                      <a:pt x="256" y="1408"/>
                    </a:lnTo>
                    <a:lnTo>
                      <a:pt x="264" y="1408"/>
                    </a:lnTo>
                    <a:lnTo>
                      <a:pt x="264" y="1416"/>
                    </a:lnTo>
                    <a:lnTo>
                      <a:pt x="272" y="1416"/>
                    </a:lnTo>
                    <a:lnTo>
                      <a:pt x="272" y="1432"/>
                    </a:lnTo>
                    <a:lnTo>
                      <a:pt x="288" y="1432"/>
                    </a:lnTo>
                    <a:lnTo>
                      <a:pt x="296" y="1440"/>
                    </a:lnTo>
                    <a:lnTo>
                      <a:pt x="312" y="1448"/>
                    </a:lnTo>
                    <a:lnTo>
                      <a:pt x="320" y="1464"/>
                    </a:lnTo>
                    <a:lnTo>
                      <a:pt x="320" y="1472"/>
                    </a:lnTo>
                    <a:lnTo>
                      <a:pt x="320" y="1480"/>
                    </a:lnTo>
                    <a:lnTo>
                      <a:pt x="328" y="1496"/>
                    </a:lnTo>
                    <a:lnTo>
                      <a:pt x="328" y="1504"/>
                    </a:lnTo>
                    <a:lnTo>
                      <a:pt x="328" y="1520"/>
                    </a:lnTo>
                    <a:lnTo>
                      <a:pt x="320" y="1528"/>
                    </a:lnTo>
                    <a:lnTo>
                      <a:pt x="320" y="1536"/>
                    </a:lnTo>
                    <a:lnTo>
                      <a:pt x="320" y="1552"/>
                    </a:lnTo>
                    <a:lnTo>
                      <a:pt x="320" y="1560"/>
                    </a:lnTo>
                    <a:lnTo>
                      <a:pt x="328" y="1568"/>
                    </a:lnTo>
                    <a:lnTo>
                      <a:pt x="328" y="1584"/>
                    </a:lnTo>
                    <a:lnTo>
                      <a:pt x="328" y="1592"/>
                    </a:lnTo>
                    <a:lnTo>
                      <a:pt x="328" y="1608"/>
                    </a:lnTo>
                    <a:lnTo>
                      <a:pt x="328" y="1616"/>
                    </a:lnTo>
                    <a:lnTo>
                      <a:pt x="328" y="1624"/>
                    </a:lnTo>
                    <a:lnTo>
                      <a:pt x="328" y="1640"/>
                    </a:lnTo>
                    <a:lnTo>
                      <a:pt x="352" y="1680"/>
                    </a:lnTo>
                    <a:lnTo>
                      <a:pt x="352" y="1696"/>
                    </a:lnTo>
                    <a:lnTo>
                      <a:pt x="352" y="1704"/>
                    </a:lnTo>
                    <a:lnTo>
                      <a:pt x="344" y="1712"/>
                    </a:lnTo>
                    <a:lnTo>
                      <a:pt x="344" y="1728"/>
                    </a:lnTo>
                    <a:lnTo>
                      <a:pt x="344" y="1736"/>
                    </a:lnTo>
                    <a:lnTo>
                      <a:pt x="328" y="1736"/>
                    </a:lnTo>
                    <a:lnTo>
                      <a:pt x="328" y="1752"/>
                    </a:lnTo>
                    <a:lnTo>
                      <a:pt x="320" y="1760"/>
                    </a:lnTo>
                    <a:lnTo>
                      <a:pt x="320" y="1768"/>
                    </a:lnTo>
                    <a:lnTo>
                      <a:pt x="320" y="1784"/>
                    </a:lnTo>
                    <a:lnTo>
                      <a:pt x="312" y="1792"/>
                    </a:lnTo>
                    <a:lnTo>
                      <a:pt x="312" y="1808"/>
                    </a:lnTo>
                    <a:lnTo>
                      <a:pt x="312" y="1816"/>
                    </a:lnTo>
                    <a:lnTo>
                      <a:pt x="296" y="1816"/>
                    </a:lnTo>
                    <a:lnTo>
                      <a:pt x="296" y="1824"/>
                    </a:lnTo>
                    <a:lnTo>
                      <a:pt x="296" y="1840"/>
                    </a:lnTo>
                    <a:lnTo>
                      <a:pt x="296" y="1848"/>
                    </a:lnTo>
                    <a:lnTo>
                      <a:pt x="288" y="1848"/>
                    </a:lnTo>
                    <a:lnTo>
                      <a:pt x="288" y="1856"/>
                    </a:lnTo>
                    <a:lnTo>
                      <a:pt x="272" y="1856"/>
                    </a:lnTo>
                    <a:lnTo>
                      <a:pt x="272" y="1872"/>
                    </a:lnTo>
                    <a:lnTo>
                      <a:pt x="264" y="1880"/>
                    </a:lnTo>
                    <a:lnTo>
                      <a:pt x="264" y="1896"/>
                    </a:lnTo>
                    <a:lnTo>
                      <a:pt x="256" y="1904"/>
                    </a:lnTo>
                    <a:lnTo>
                      <a:pt x="256" y="1912"/>
                    </a:lnTo>
                    <a:lnTo>
                      <a:pt x="240" y="1912"/>
                    </a:lnTo>
                    <a:lnTo>
                      <a:pt x="240" y="1928"/>
                    </a:lnTo>
                    <a:lnTo>
                      <a:pt x="240" y="1936"/>
                    </a:lnTo>
                    <a:lnTo>
                      <a:pt x="232" y="1936"/>
                    </a:lnTo>
                    <a:lnTo>
                      <a:pt x="232" y="1952"/>
                    </a:lnTo>
                    <a:lnTo>
                      <a:pt x="232" y="1960"/>
                    </a:lnTo>
                    <a:lnTo>
                      <a:pt x="232" y="1968"/>
                    </a:lnTo>
                    <a:lnTo>
                      <a:pt x="232" y="1984"/>
                    </a:lnTo>
                    <a:lnTo>
                      <a:pt x="240" y="1984"/>
                    </a:lnTo>
                    <a:lnTo>
                      <a:pt x="240" y="1992"/>
                    </a:lnTo>
                    <a:lnTo>
                      <a:pt x="256" y="1992"/>
                    </a:lnTo>
                    <a:lnTo>
                      <a:pt x="256" y="2000"/>
                    </a:lnTo>
                    <a:lnTo>
                      <a:pt x="264" y="2000"/>
                    </a:lnTo>
                    <a:lnTo>
                      <a:pt x="272" y="2000"/>
                    </a:lnTo>
                    <a:lnTo>
                      <a:pt x="288" y="2000"/>
                    </a:lnTo>
                    <a:lnTo>
                      <a:pt x="296" y="2000"/>
                    </a:lnTo>
                    <a:lnTo>
                      <a:pt x="312" y="1992"/>
                    </a:lnTo>
                    <a:lnTo>
                      <a:pt x="320" y="1992"/>
                    </a:lnTo>
                    <a:lnTo>
                      <a:pt x="328" y="1984"/>
                    </a:lnTo>
                    <a:lnTo>
                      <a:pt x="328" y="1968"/>
                    </a:lnTo>
                    <a:lnTo>
                      <a:pt x="352" y="1928"/>
                    </a:lnTo>
                    <a:lnTo>
                      <a:pt x="368" y="1928"/>
                    </a:lnTo>
                    <a:lnTo>
                      <a:pt x="368" y="1912"/>
                    </a:lnTo>
                    <a:lnTo>
                      <a:pt x="368" y="1904"/>
                    </a:lnTo>
                    <a:lnTo>
                      <a:pt x="376" y="1904"/>
                    </a:lnTo>
                    <a:lnTo>
                      <a:pt x="376" y="1896"/>
                    </a:lnTo>
                    <a:lnTo>
                      <a:pt x="384" y="1880"/>
                    </a:lnTo>
                    <a:lnTo>
                      <a:pt x="384" y="1872"/>
                    </a:lnTo>
                    <a:lnTo>
                      <a:pt x="400" y="1872"/>
                    </a:lnTo>
                    <a:lnTo>
                      <a:pt x="408" y="1856"/>
                    </a:lnTo>
                    <a:lnTo>
                      <a:pt x="408" y="1848"/>
                    </a:lnTo>
                    <a:lnTo>
                      <a:pt x="416" y="1848"/>
                    </a:lnTo>
                    <a:lnTo>
                      <a:pt x="416" y="1840"/>
                    </a:lnTo>
                    <a:lnTo>
                      <a:pt x="432" y="1840"/>
                    </a:lnTo>
                    <a:lnTo>
                      <a:pt x="432" y="1824"/>
                    </a:lnTo>
                    <a:lnTo>
                      <a:pt x="440" y="1824"/>
                    </a:lnTo>
                    <a:lnTo>
                      <a:pt x="456" y="1816"/>
                    </a:lnTo>
                    <a:lnTo>
                      <a:pt x="464" y="1808"/>
                    </a:lnTo>
                    <a:lnTo>
                      <a:pt x="472" y="1792"/>
                    </a:lnTo>
                    <a:lnTo>
                      <a:pt x="488" y="1792"/>
                    </a:lnTo>
                    <a:lnTo>
                      <a:pt x="488" y="1784"/>
                    </a:lnTo>
                    <a:lnTo>
                      <a:pt x="496" y="1784"/>
                    </a:lnTo>
                    <a:lnTo>
                      <a:pt x="496" y="1768"/>
                    </a:lnTo>
                    <a:lnTo>
                      <a:pt x="512" y="1760"/>
                    </a:lnTo>
                    <a:lnTo>
                      <a:pt x="520" y="1752"/>
                    </a:lnTo>
                    <a:lnTo>
                      <a:pt x="528" y="1736"/>
                    </a:lnTo>
                    <a:lnTo>
                      <a:pt x="528" y="1728"/>
                    </a:lnTo>
                    <a:lnTo>
                      <a:pt x="544" y="1728"/>
                    </a:lnTo>
                    <a:lnTo>
                      <a:pt x="544" y="1712"/>
                    </a:lnTo>
                    <a:lnTo>
                      <a:pt x="552" y="1712"/>
                    </a:lnTo>
                    <a:lnTo>
                      <a:pt x="552" y="1704"/>
                    </a:lnTo>
                    <a:lnTo>
                      <a:pt x="560" y="1696"/>
                    </a:lnTo>
                    <a:lnTo>
                      <a:pt x="560" y="1680"/>
                    </a:lnTo>
                    <a:lnTo>
                      <a:pt x="576" y="1672"/>
                    </a:lnTo>
                    <a:lnTo>
                      <a:pt x="584" y="1672"/>
                    </a:lnTo>
                    <a:lnTo>
                      <a:pt x="584" y="1664"/>
                    </a:lnTo>
                    <a:lnTo>
                      <a:pt x="600" y="1664"/>
                    </a:lnTo>
                    <a:lnTo>
                      <a:pt x="600" y="1648"/>
                    </a:lnTo>
                    <a:lnTo>
                      <a:pt x="608" y="1648"/>
                    </a:lnTo>
                    <a:lnTo>
                      <a:pt x="616" y="1648"/>
                    </a:lnTo>
                    <a:lnTo>
                      <a:pt x="632" y="1640"/>
                    </a:lnTo>
                    <a:lnTo>
                      <a:pt x="640" y="1640"/>
                    </a:lnTo>
                    <a:lnTo>
                      <a:pt x="640" y="1624"/>
                    </a:lnTo>
                    <a:lnTo>
                      <a:pt x="648" y="1624"/>
                    </a:lnTo>
                    <a:lnTo>
                      <a:pt x="648" y="1616"/>
                    </a:lnTo>
                    <a:lnTo>
                      <a:pt x="664" y="1616"/>
                    </a:lnTo>
                    <a:lnTo>
                      <a:pt x="664" y="1608"/>
                    </a:lnTo>
                    <a:lnTo>
                      <a:pt x="672" y="1608"/>
                    </a:lnTo>
                    <a:lnTo>
                      <a:pt x="672" y="1592"/>
                    </a:lnTo>
                    <a:lnTo>
                      <a:pt x="688" y="1592"/>
                    </a:lnTo>
                    <a:lnTo>
                      <a:pt x="688" y="1584"/>
                    </a:lnTo>
                    <a:lnTo>
                      <a:pt x="688" y="1568"/>
                    </a:lnTo>
                    <a:lnTo>
                      <a:pt x="696" y="1560"/>
                    </a:lnTo>
                    <a:lnTo>
                      <a:pt x="696" y="1552"/>
                    </a:lnTo>
                    <a:lnTo>
                      <a:pt x="696" y="1536"/>
                    </a:lnTo>
                    <a:lnTo>
                      <a:pt x="704" y="1536"/>
                    </a:lnTo>
                    <a:lnTo>
                      <a:pt x="704" y="1528"/>
                    </a:lnTo>
                    <a:lnTo>
                      <a:pt x="704" y="1520"/>
                    </a:lnTo>
                    <a:lnTo>
                      <a:pt x="720" y="1520"/>
                    </a:lnTo>
                    <a:lnTo>
                      <a:pt x="720" y="1504"/>
                    </a:lnTo>
                    <a:lnTo>
                      <a:pt x="720" y="1496"/>
                    </a:lnTo>
                    <a:lnTo>
                      <a:pt x="728" y="1496"/>
                    </a:lnTo>
                    <a:lnTo>
                      <a:pt x="728" y="1480"/>
                    </a:lnTo>
                    <a:lnTo>
                      <a:pt x="744" y="1472"/>
                    </a:lnTo>
                    <a:lnTo>
                      <a:pt x="744" y="1464"/>
                    </a:lnTo>
                    <a:lnTo>
                      <a:pt x="744" y="1448"/>
                    </a:lnTo>
                    <a:lnTo>
                      <a:pt x="744" y="1440"/>
                    </a:lnTo>
                    <a:lnTo>
                      <a:pt x="744" y="1432"/>
                    </a:lnTo>
                    <a:lnTo>
                      <a:pt x="744" y="1416"/>
                    </a:lnTo>
                    <a:lnTo>
                      <a:pt x="752" y="1408"/>
                    </a:lnTo>
                    <a:lnTo>
                      <a:pt x="752" y="1392"/>
                    </a:lnTo>
                    <a:lnTo>
                      <a:pt x="752" y="1384"/>
                    </a:lnTo>
                    <a:lnTo>
                      <a:pt x="752" y="1376"/>
                    </a:lnTo>
                    <a:lnTo>
                      <a:pt x="760" y="1360"/>
                    </a:lnTo>
                    <a:lnTo>
                      <a:pt x="760" y="1352"/>
                    </a:lnTo>
                    <a:lnTo>
                      <a:pt x="760" y="1336"/>
                    </a:lnTo>
                    <a:lnTo>
                      <a:pt x="760" y="1328"/>
                    </a:lnTo>
                    <a:lnTo>
                      <a:pt x="776" y="1320"/>
                    </a:lnTo>
                    <a:lnTo>
                      <a:pt x="776" y="1304"/>
                    </a:lnTo>
                    <a:lnTo>
                      <a:pt x="776" y="1296"/>
                    </a:lnTo>
                    <a:lnTo>
                      <a:pt x="784" y="1296"/>
                    </a:lnTo>
                    <a:lnTo>
                      <a:pt x="784" y="1288"/>
                    </a:lnTo>
                    <a:lnTo>
                      <a:pt x="784" y="1272"/>
                    </a:lnTo>
                    <a:lnTo>
                      <a:pt x="792" y="1264"/>
                    </a:lnTo>
                    <a:lnTo>
                      <a:pt x="792" y="1248"/>
                    </a:lnTo>
                    <a:lnTo>
                      <a:pt x="792" y="1240"/>
                    </a:lnTo>
                    <a:lnTo>
                      <a:pt x="808" y="1240"/>
                    </a:lnTo>
                    <a:lnTo>
                      <a:pt x="808" y="1232"/>
                    </a:lnTo>
                    <a:lnTo>
                      <a:pt x="808" y="1216"/>
                    </a:lnTo>
                    <a:lnTo>
                      <a:pt x="808" y="1208"/>
                    </a:lnTo>
                    <a:lnTo>
                      <a:pt x="808" y="1192"/>
                    </a:lnTo>
                    <a:lnTo>
                      <a:pt x="808" y="1184"/>
                    </a:lnTo>
                    <a:lnTo>
                      <a:pt x="808" y="1176"/>
                    </a:lnTo>
                    <a:lnTo>
                      <a:pt x="808" y="1160"/>
                    </a:lnTo>
                    <a:lnTo>
                      <a:pt x="808" y="1152"/>
                    </a:lnTo>
                    <a:lnTo>
                      <a:pt x="808" y="1144"/>
                    </a:lnTo>
                    <a:lnTo>
                      <a:pt x="808" y="1128"/>
                    </a:lnTo>
                    <a:lnTo>
                      <a:pt x="808" y="1120"/>
                    </a:lnTo>
                    <a:lnTo>
                      <a:pt x="808" y="1104"/>
                    </a:lnTo>
                    <a:lnTo>
                      <a:pt x="808" y="1096"/>
                    </a:lnTo>
                    <a:lnTo>
                      <a:pt x="816" y="1096"/>
                    </a:lnTo>
                    <a:lnTo>
                      <a:pt x="816" y="1088"/>
                    </a:lnTo>
                    <a:lnTo>
                      <a:pt x="816" y="1072"/>
                    </a:lnTo>
                    <a:lnTo>
                      <a:pt x="832" y="1072"/>
                    </a:lnTo>
                    <a:lnTo>
                      <a:pt x="832" y="1064"/>
                    </a:lnTo>
                    <a:lnTo>
                      <a:pt x="840" y="1048"/>
                    </a:lnTo>
                    <a:lnTo>
                      <a:pt x="840" y="1040"/>
                    </a:lnTo>
                    <a:lnTo>
                      <a:pt x="848" y="1040"/>
                    </a:lnTo>
                    <a:lnTo>
                      <a:pt x="848" y="1032"/>
                    </a:lnTo>
                    <a:lnTo>
                      <a:pt x="848" y="1016"/>
                    </a:lnTo>
                    <a:lnTo>
                      <a:pt x="864" y="1016"/>
                    </a:lnTo>
                    <a:lnTo>
                      <a:pt x="864" y="1008"/>
                    </a:lnTo>
                    <a:lnTo>
                      <a:pt x="864" y="1000"/>
                    </a:lnTo>
                    <a:lnTo>
                      <a:pt x="872" y="1000"/>
                    </a:lnTo>
                    <a:lnTo>
                      <a:pt x="872" y="984"/>
                    </a:lnTo>
                    <a:lnTo>
                      <a:pt x="872" y="976"/>
                    </a:lnTo>
                    <a:lnTo>
                      <a:pt x="864" y="976"/>
                    </a:lnTo>
                    <a:lnTo>
                      <a:pt x="864" y="960"/>
                    </a:lnTo>
                    <a:lnTo>
                      <a:pt x="848" y="960"/>
                    </a:lnTo>
                    <a:lnTo>
                      <a:pt x="848" y="952"/>
                    </a:lnTo>
                    <a:lnTo>
                      <a:pt x="840" y="952"/>
                    </a:lnTo>
                    <a:lnTo>
                      <a:pt x="840" y="944"/>
                    </a:lnTo>
                    <a:lnTo>
                      <a:pt x="832" y="944"/>
                    </a:lnTo>
                    <a:lnTo>
                      <a:pt x="816" y="944"/>
                    </a:lnTo>
                    <a:lnTo>
                      <a:pt x="808" y="928"/>
                    </a:lnTo>
                    <a:lnTo>
                      <a:pt x="792" y="928"/>
                    </a:lnTo>
                    <a:lnTo>
                      <a:pt x="792" y="920"/>
                    </a:lnTo>
                    <a:lnTo>
                      <a:pt x="784" y="912"/>
                    </a:lnTo>
                    <a:lnTo>
                      <a:pt x="784" y="896"/>
                    </a:lnTo>
                    <a:lnTo>
                      <a:pt x="784" y="888"/>
                    </a:lnTo>
                    <a:lnTo>
                      <a:pt x="792" y="888"/>
                    </a:lnTo>
                    <a:lnTo>
                      <a:pt x="792" y="872"/>
                    </a:lnTo>
                    <a:lnTo>
                      <a:pt x="792" y="864"/>
                    </a:lnTo>
                    <a:lnTo>
                      <a:pt x="808" y="856"/>
                    </a:lnTo>
                    <a:lnTo>
                      <a:pt x="808" y="840"/>
                    </a:lnTo>
                    <a:lnTo>
                      <a:pt x="808" y="832"/>
                    </a:lnTo>
                    <a:lnTo>
                      <a:pt x="816" y="832"/>
                    </a:lnTo>
                    <a:lnTo>
                      <a:pt x="816" y="816"/>
                    </a:lnTo>
                    <a:lnTo>
                      <a:pt x="816" y="808"/>
                    </a:lnTo>
                    <a:lnTo>
                      <a:pt x="808" y="800"/>
                    </a:lnTo>
                    <a:lnTo>
                      <a:pt x="808" y="784"/>
                    </a:lnTo>
                    <a:lnTo>
                      <a:pt x="808" y="776"/>
                    </a:lnTo>
                    <a:lnTo>
                      <a:pt x="808" y="768"/>
                    </a:lnTo>
                    <a:lnTo>
                      <a:pt x="792" y="768"/>
                    </a:lnTo>
                    <a:lnTo>
                      <a:pt x="792" y="752"/>
                    </a:lnTo>
                    <a:lnTo>
                      <a:pt x="784" y="752"/>
                    </a:lnTo>
                    <a:lnTo>
                      <a:pt x="784" y="744"/>
                    </a:lnTo>
                    <a:lnTo>
                      <a:pt x="784" y="728"/>
                    </a:lnTo>
                    <a:lnTo>
                      <a:pt x="776" y="728"/>
                    </a:lnTo>
                    <a:lnTo>
                      <a:pt x="776" y="720"/>
                    </a:lnTo>
                    <a:lnTo>
                      <a:pt x="776" y="712"/>
                    </a:lnTo>
                    <a:lnTo>
                      <a:pt x="784" y="712"/>
                    </a:lnTo>
                    <a:lnTo>
                      <a:pt x="784" y="696"/>
                    </a:lnTo>
                    <a:lnTo>
                      <a:pt x="784" y="688"/>
                    </a:lnTo>
                    <a:lnTo>
                      <a:pt x="776" y="688"/>
                    </a:lnTo>
                    <a:lnTo>
                      <a:pt x="776" y="672"/>
                    </a:lnTo>
                    <a:lnTo>
                      <a:pt x="760" y="672"/>
                    </a:lnTo>
                    <a:lnTo>
                      <a:pt x="760" y="664"/>
                    </a:lnTo>
                    <a:lnTo>
                      <a:pt x="760" y="656"/>
                    </a:lnTo>
                    <a:lnTo>
                      <a:pt x="752" y="640"/>
                    </a:lnTo>
                    <a:lnTo>
                      <a:pt x="752" y="632"/>
                    </a:lnTo>
                    <a:lnTo>
                      <a:pt x="752" y="624"/>
                    </a:lnTo>
                    <a:lnTo>
                      <a:pt x="752" y="608"/>
                    </a:lnTo>
                    <a:lnTo>
                      <a:pt x="752" y="600"/>
                    </a:lnTo>
                    <a:lnTo>
                      <a:pt x="752" y="584"/>
                    </a:lnTo>
                    <a:lnTo>
                      <a:pt x="752" y="576"/>
                    </a:lnTo>
                    <a:lnTo>
                      <a:pt x="760" y="576"/>
                    </a:lnTo>
                    <a:lnTo>
                      <a:pt x="760" y="568"/>
                    </a:lnTo>
                    <a:lnTo>
                      <a:pt x="760" y="552"/>
                    </a:lnTo>
                    <a:lnTo>
                      <a:pt x="760" y="544"/>
                    </a:lnTo>
                    <a:lnTo>
                      <a:pt x="760" y="536"/>
                    </a:lnTo>
                    <a:lnTo>
                      <a:pt x="760" y="520"/>
                    </a:lnTo>
                    <a:lnTo>
                      <a:pt x="760" y="512"/>
                    </a:lnTo>
                    <a:lnTo>
                      <a:pt x="760" y="496"/>
                    </a:lnTo>
                    <a:lnTo>
                      <a:pt x="752" y="488"/>
                    </a:lnTo>
                    <a:lnTo>
                      <a:pt x="752" y="480"/>
                    </a:lnTo>
                    <a:lnTo>
                      <a:pt x="752" y="464"/>
                    </a:lnTo>
                    <a:lnTo>
                      <a:pt x="744" y="464"/>
                    </a:lnTo>
                    <a:lnTo>
                      <a:pt x="744" y="456"/>
                    </a:lnTo>
                    <a:lnTo>
                      <a:pt x="728" y="440"/>
                    </a:lnTo>
                    <a:lnTo>
                      <a:pt x="728" y="432"/>
                    </a:lnTo>
                    <a:lnTo>
                      <a:pt x="720" y="432"/>
                    </a:lnTo>
                    <a:lnTo>
                      <a:pt x="720" y="424"/>
                    </a:lnTo>
                    <a:lnTo>
                      <a:pt x="704" y="424"/>
                    </a:lnTo>
                    <a:lnTo>
                      <a:pt x="704" y="408"/>
                    </a:lnTo>
                    <a:lnTo>
                      <a:pt x="696" y="408"/>
                    </a:lnTo>
                    <a:lnTo>
                      <a:pt x="688" y="400"/>
                    </a:lnTo>
                    <a:lnTo>
                      <a:pt x="672" y="392"/>
                    </a:lnTo>
                    <a:lnTo>
                      <a:pt x="664" y="376"/>
                    </a:lnTo>
                    <a:lnTo>
                      <a:pt x="648" y="368"/>
                    </a:lnTo>
                    <a:lnTo>
                      <a:pt x="648" y="352"/>
                    </a:lnTo>
                    <a:lnTo>
                      <a:pt x="640" y="352"/>
                    </a:lnTo>
                    <a:lnTo>
                      <a:pt x="640" y="344"/>
                    </a:lnTo>
                    <a:lnTo>
                      <a:pt x="640" y="336"/>
                    </a:lnTo>
                    <a:lnTo>
                      <a:pt x="632" y="336"/>
                    </a:lnTo>
                    <a:lnTo>
                      <a:pt x="632" y="320"/>
                    </a:lnTo>
                    <a:lnTo>
                      <a:pt x="632" y="312"/>
                    </a:lnTo>
                    <a:lnTo>
                      <a:pt x="616" y="312"/>
                    </a:lnTo>
                    <a:lnTo>
                      <a:pt x="616" y="296"/>
                    </a:lnTo>
                    <a:lnTo>
                      <a:pt x="616" y="288"/>
                    </a:lnTo>
                    <a:lnTo>
                      <a:pt x="616" y="280"/>
                    </a:lnTo>
                    <a:lnTo>
                      <a:pt x="616" y="264"/>
                    </a:lnTo>
                    <a:lnTo>
                      <a:pt x="616" y="256"/>
                    </a:lnTo>
                    <a:lnTo>
                      <a:pt x="616" y="248"/>
                    </a:lnTo>
                    <a:lnTo>
                      <a:pt x="616" y="232"/>
                    </a:lnTo>
                    <a:lnTo>
                      <a:pt x="616" y="224"/>
                    </a:lnTo>
                    <a:lnTo>
                      <a:pt x="616" y="208"/>
                    </a:lnTo>
                    <a:lnTo>
                      <a:pt x="616" y="200"/>
                    </a:lnTo>
                    <a:lnTo>
                      <a:pt x="608" y="200"/>
                    </a:lnTo>
                    <a:lnTo>
                      <a:pt x="608" y="192"/>
                    </a:lnTo>
                    <a:lnTo>
                      <a:pt x="600" y="192"/>
                    </a:lnTo>
                    <a:lnTo>
                      <a:pt x="600" y="176"/>
                    </a:lnTo>
                    <a:lnTo>
                      <a:pt x="584" y="176"/>
                    </a:lnTo>
                    <a:lnTo>
                      <a:pt x="576" y="176"/>
                    </a:lnTo>
                    <a:lnTo>
                      <a:pt x="560" y="176"/>
                    </a:lnTo>
                    <a:lnTo>
                      <a:pt x="552" y="176"/>
                    </a:lnTo>
                    <a:lnTo>
                      <a:pt x="552" y="168"/>
                    </a:lnTo>
                    <a:lnTo>
                      <a:pt x="544" y="168"/>
                    </a:lnTo>
                    <a:lnTo>
                      <a:pt x="528" y="168"/>
                    </a:lnTo>
                    <a:lnTo>
                      <a:pt x="520" y="152"/>
                    </a:lnTo>
                    <a:lnTo>
                      <a:pt x="512" y="152"/>
                    </a:lnTo>
                    <a:lnTo>
                      <a:pt x="512" y="144"/>
                    </a:lnTo>
                    <a:lnTo>
                      <a:pt x="496" y="144"/>
                    </a:lnTo>
                    <a:lnTo>
                      <a:pt x="496" y="136"/>
                    </a:lnTo>
                    <a:lnTo>
                      <a:pt x="496" y="120"/>
                    </a:lnTo>
                    <a:lnTo>
                      <a:pt x="488" y="120"/>
                    </a:lnTo>
                    <a:lnTo>
                      <a:pt x="488" y="112"/>
                    </a:lnTo>
                    <a:lnTo>
                      <a:pt x="472" y="104"/>
                    </a:lnTo>
                    <a:lnTo>
                      <a:pt x="472" y="88"/>
                    </a:lnTo>
                    <a:lnTo>
                      <a:pt x="464" y="88"/>
                    </a:lnTo>
                    <a:lnTo>
                      <a:pt x="464" y="80"/>
                    </a:lnTo>
                    <a:lnTo>
                      <a:pt x="456" y="64"/>
                    </a:lnTo>
                    <a:lnTo>
                      <a:pt x="456" y="56"/>
                    </a:lnTo>
                    <a:lnTo>
                      <a:pt x="440" y="48"/>
                    </a:lnTo>
                    <a:lnTo>
                      <a:pt x="440" y="32"/>
                    </a:lnTo>
                    <a:lnTo>
                      <a:pt x="432" y="24"/>
                    </a:lnTo>
                    <a:lnTo>
                      <a:pt x="416" y="24"/>
                    </a:lnTo>
                    <a:lnTo>
                      <a:pt x="416" y="16"/>
                    </a:lnTo>
                    <a:lnTo>
                      <a:pt x="408" y="16"/>
                    </a:lnTo>
                    <a:lnTo>
                      <a:pt x="400" y="16"/>
                    </a:lnTo>
                    <a:lnTo>
                      <a:pt x="384" y="16"/>
                    </a:lnTo>
                    <a:lnTo>
                      <a:pt x="376" y="0"/>
                    </a:lnTo>
                    <a:lnTo>
                      <a:pt x="368" y="0"/>
                    </a:lnTo>
                    <a:lnTo>
                      <a:pt x="352" y="0"/>
                    </a:lnTo>
                    <a:lnTo>
                      <a:pt x="344" y="0"/>
                    </a:lnTo>
                    <a:lnTo>
                      <a:pt x="328" y="0"/>
                    </a:lnTo>
                    <a:lnTo>
                      <a:pt x="320" y="0"/>
                    </a:lnTo>
                    <a:lnTo>
                      <a:pt x="312" y="0"/>
                    </a:lnTo>
                    <a:lnTo>
                      <a:pt x="296" y="0"/>
                    </a:lnTo>
                    <a:lnTo>
                      <a:pt x="288" y="0"/>
                    </a:lnTo>
                  </a:path>
                </a:pathLst>
              </a:custGeom>
              <a:solidFill>
                <a:srgbClr val="00AA5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61" name="Freeform 9"/>
              <p:cNvSpPr>
                <a:spLocks/>
              </p:cNvSpPr>
              <p:nvPr/>
            </p:nvSpPr>
            <p:spPr bwMode="auto">
              <a:xfrm>
                <a:off x="5015" y="3099"/>
                <a:ext cx="69" cy="72"/>
              </a:xfrm>
              <a:custGeom>
                <a:avLst/>
                <a:gdLst>
                  <a:gd name="T0" fmla="*/ 0 w 201"/>
                  <a:gd name="T1" fmla="*/ 0 h 241"/>
                  <a:gd name="T2" fmla="*/ 0 w 201"/>
                  <a:gd name="T3" fmla="*/ 0 h 241"/>
                  <a:gd name="T4" fmla="*/ 0 w 201"/>
                  <a:gd name="T5" fmla="*/ 0 h 241"/>
                  <a:gd name="T6" fmla="*/ 0 w 201"/>
                  <a:gd name="T7" fmla="*/ 0 h 241"/>
                  <a:gd name="T8" fmla="*/ 0 w 201"/>
                  <a:gd name="T9" fmla="*/ 0 h 241"/>
                  <a:gd name="T10" fmla="*/ 0 w 201"/>
                  <a:gd name="T11" fmla="*/ 0 h 241"/>
                  <a:gd name="T12" fmla="*/ 0 w 201"/>
                  <a:gd name="T13" fmla="*/ 0 h 241"/>
                  <a:gd name="T14" fmla="*/ 0 w 201"/>
                  <a:gd name="T15" fmla="*/ 0 h 241"/>
                  <a:gd name="T16" fmla="*/ 0 w 201"/>
                  <a:gd name="T17" fmla="*/ 0 h 241"/>
                  <a:gd name="T18" fmla="*/ 0 w 201"/>
                  <a:gd name="T19" fmla="*/ 0 h 241"/>
                  <a:gd name="T20" fmla="*/ 0 w 201"/>
                  <a:gd name="T21" fmla="*/ 0 h 241"/>
                  <a:gd name="T22" fmla="*/ 0 w 201"/>
                  <a:gd name="T23" fmla="*/ 0 h 241"/>
                  <a:gd name="T24" fmla="*/ 0 w 201"/>
                  <a:gd name="T25" fmla="*/ 0 h 241"/>
                  <a:gd name="T26" fmla="*/ 0 w 201"/>
                  <a:gd name="T27" fmla="*/ 0 h 241"/>
                  <a:gd name="T28" fmla="*/ 0 w 201"/>
                  <a:gd name="T29" fmla="*/ 0 h 241"/>
                  <a:gd name="T30" fmla="*/ 0 w 201"/>
                  <a:gd name="T31" fmla="*/ 0 h 241"/>
                  <a:gd name="T32" fmla="*/ 0 w 201"/>
                  <a:gd name="T33" fmla="*/ 0 h 241"/>
                  <a:gd name="T34" fmla="*/ 0 w 201"/>
                  <a:gd name="T35" fmla="*/ 0 h 241"/>
                  <a:gd name="T36" fmla="*/ 0 w 201"/>
                  <a:gd name="T37" fmla="*/ 0 h 241"/>
                  <a:gd name="T38" fmla="*/ 0 w 201"/>
                  <a:gd name="T39" fmla="*/ 0 h 241"/>
                  <a:gd name="T40" fmla="*/ 0 w 201"/>
                  <a:gd name="T41" fmla="*/ 0 h 241"/>
                  <a:gd name="T42" fmla="*/ 0 w 201"/>
                  <a:gd name="T43" fmla="*/ 0 h 241"/>
                  <a:gd name="T44" fmla="*/ 0 w 201"/>
                  <a:gd name="T45" fmla="*/ 0 h 241"/>
                  <a:gd name="T46" fmla="*/ 0 w 201"/>
                  <a:gd name="T47" fmla="*/ 0 h 241"/>
                  <a:gd name="T48" fmla="*/ 0 w 201"/>
                  <a:gd name="T49" fmla="*/ 0 h 241"/>
                  <a:gd name="T50" fmla="*/ 0 w 201"/>
                  <a:gd name="T51" fmla="*/ 0 h 241"/>
                  <a:gd name="T52" fmla="*/ 0 w 201"/>
                  <a:gd name="T53" fmla="*/ 0 h 241"/>
                  <a:gd name="T54" fmla="*/ 0 w 201"/>
                  <a:gd name="T55" fmla="*/ 0 h 241"/>
                  <a:gd name="T56" fmla="*/ 0 w 201"/>
                  <a:gd name="T57" fmla="*/ 0 h 241"/>
                  <a:gd name="T58" fmla="*/ 0 w 201"/>
                  <a:gd name="T59" fmla="*/ 0 h 241"/>
                  <a:gd name="T60" fmla="*/ 0 w 201"/>
                  <a:gd name="T61" fmla="*/ 0 h 241"/>
                  <a:gd name="T62" fmla="*/ 0 w 201"/>
                  <a:gd name="T63" fmla="*/ 0 h 241"/>
                  <a:gd name="T64" fmla="*/ 0 w 201"/>
                  <a:gd name="T65" fmla="*/ 0 h 241"/>
                  <a:gd name="T66" fmla="*/ 0 w 201"/>
                  <a:gd name="T67" fmla="*/ 0 h 241"/>
                  <a:gd name="T68" fmla="*/ 0 w 201"/>
                  <a:gd name="T69" fmla="*/ 0 h 241"/>
                  <a:gd name="T70" fmla="*/ 0 w 201"/>
                  <a:gd name="T71" fmla="*/ 0 h 241"/>
                  <a:gd name="T72" fmla="*/ 0 w 201"/>
                  <a:gd name="T73" fmla="*/ 0 h 241"/>
                  <a:gd name="T74" fmla="*/ 0 w 201"/>
                  <a:gd name="T75" fmla="*/ 0 h 241"/>
                  <a:gd name="T76" fmla="*/ 0 w 201"/>
                  <a:gd name="T77" fmla="*/ 0 h 241"/>
                  <a:gd name="T78" fmla="*/ 0 w 201"/>
                  <a:gd name="T79" fmla="*/ 0 h 241"/>
                  <a:gd name="T80" fmla="*/ 0 w 201"/>
                  <a:gd name="T81" fmla="*/ 0 h 24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1"/>
                  <a:gd name="T124" fmla="*/ 0 h 241"/>
                  <a:gd name="T125" fmla="*/ 201 w 201"/>
                  <a:gd name="T126" fmla="*/ 241 h 24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1" h="241">
                    <a:moveTo>
                      <a:pt x="152" y="8"/>
                    </a:moveTo>
                    <a:lnTo>
                      <a:pt x="144" y="8"/>
                    </a:lnTo>
                    <a:lnTo>
                      <a:pt x="144" y="0"/>
                    </a:lnTo>
                    <a:lnTo>
                      <a:pt x="128" y="0"/>
                    </a:lnTo>
                    <a:lnTo>
                      <a:pt x="120" y="0"/>
                    </a:lnTo>
                    <a:lnTo>
                      <a:pt x="112" y="0"/>
                    </a:lnTo>
                    <a:lnTo>
                      <a:pt x="96" y="0"/>
                    </a:lnTo>
                    <a:lnTo>
                      <a:pt x="88" y="0"/>
                    </a:lnTo>
                    <a:lnTo>
                      <a:pt x="88" y="8"/>
                    </a:lnTo>
                    <a:lnTo>
                      <a:pt x="72" y="8"/>
                    </a:lnTo>
                    <a:lnTo>
                      <a:pt x="72" y="16"/>
                    </a:lnTo>
                    <a:lnTo>
                      <a:pt x="72" y="32"/>
                    </a:lnTo>
                    <a:lnTo>
                      <a:pt x="64" y="32"/>
                    </a:lnTo>
                    <a:lnTo>
                      <a:pt x="64" y="40"/>
                    </a:lnTo>
                    <a:lnTo>
                      <a:pt x="72" y="48"/>
                    </a:lnTo>
                    <a:lnTo>
                      <a:pt x="72" y="64"/>
                    </a:lnTo>
                    <a:lnTo>
                      <a:pt x="72" y="72"/>
                    </a:lnTo>
                    <a:lnTo>
                      <a:pt x="88" y="72"/>
                    </a:lnTo>
                    <a:lnTo>
                      <a:pt x="88" y="88"/>
                    </a:lnTo>
                    <a:lnTo>
                      <a:pt x="88" y="96"/>
                    </a:lnTo>
                    <a:lnTo>
                      <a:pt x="88" y="104"/>
                    </a:lnTo>
                    <a:lnTo>
                      <a:pt x="88" y="120"/>
                    </a:lnTo>
                    <a:lnTo>
                      <a:pt x="88" y="128"/>
                    </a:lnTo>
                    <a:lnTo>
                      <a:pt x="72" y="128"/>
                    </a:lnTo>
                    <a:lnTo>
                      <a:pt x="72" y="136"/>
                    </a:lnTo>
                    <a:lnTo>
                      <a:pt x="64" y="136"/>
                    </a:lnTo>
                    <a:lnTo>
                      <a:pt x="56" y="136"/>
                    </a:lnTo>
                    <a:lnTo>
                      <a:pt x="40" y="136"/>
                    </a:lnTo>
                    <a:lnTo>
                      <a:pt x="32" y="136"/>
                    </a:lnTo>
                    <a:lnTo>
                      <a:pt x="32" y="152"/>
                    </a:lnTo>
                    <a:lnTo>
                      <a:pt x="24" y="152"/>
                    </a:lnTo>
                    <a:lnTo>
                      <a:pt x="24" y="160"/>
                    </a:lnTo>
                    <a:lnTo>
                      <a:pt x="8" y="160"/>
                    </a:lnTo>
                    <a:lnTo>
                      <a:pt x="8" y="176"/>
                    </a:lnTo>
                    <a:lnTo>
                      <a:pt x="8" y="184"/>
                    </a:lnTo>
                    <a:lnTo>
                      <a:pt x="0" y="184"/>
                    </a:lnTo>
                    <a:lnTo>
                      <a:pt x="0" y="192"/>
                    </a:lnTo>
                    <a:lnTo>
                      <a:pt x="8" y="192"/>
                    </a:lnTo>
                    <a:lnTo>
                      <a:pt x="8" y="208"/>
                    </a:lnTo>
                    <a:lnTo>
                      <a:pt x="24" y="208"/>
                    </a:lnTo>
                    <a:lnTo>
                      <a:pt x="24" y="216"/>
                    </a:lnTo>
                    <a:lnTo>
                      <a:pt x="32" y="216"/>
                    </a:lnTo>
                    <a:lnTo>
                      <a:pt x="40" y="216"/>
                    </a:lnTo>
                    <a:lnTo>
                      <a:pt x="40" y="232"/>
                    </a:lnTo>
                    <a:lnTo>
                      <a:pt x="56" y="232"/>
                    </a:lnTo>
                    <a:lnTo>
                      <a:pt x="64" y="232"/>
                    </a:lnTo>
                    <a:lnTo>
                      <a:pt x="72" y="232"/>
                    </a:lnTo>
                    <a:lnTo>
                      <a:pt x="72" y="240"/>
                    </a:lnTo>
                    <a:lnTo>
                      <a:pt x="88" y="240"/>
                    </a:lnTo>
                    <a:lnTo>
                      <a:pt x="96" y="240"/>
                    </a:lnTo>
                    <a:lnTo>
                      <a:pt x="112" y="240"/>
                    </a:lnTo>
                    <a:lnTo>
                      <a:pt x="120" y="240"/>
                    </a:lnTo>
                    <a:lnTo>
                      <a:pt x="120" y="232"/>
                    </a:lnTo>
                    <a:lnTo>
                      <a:pt x="128" y="232"/>
                    </a:lnTo>
                    <a:lnTo>
                      <a:pt x="128" y="216"/>
                    </a:lnTo>
                    <a:lnTo>
                      <a:pt x="128" y="208"/>
                    </a:lnTo>
                    <a:lnTo>
                      <a:pt x="120" y="208"/>
                    </a:lnTo>
                    <a:lnTo>
                      <a:pt x="120" y="192"/>
                    </a:lnTo>
                    <a:lnTo>
                      <a:pt x="128" y="184"/>
                    </a:lnTo>
                    <a:lnTo>
                      <a:pt x="128" y="176"/>
                    </a:lnTo>
                    <a:lnTo>
                      <a:pt x="144" y="176"/>
                    </a:lnTo>
                    <a:lnTo>
                      <a:pt x="152" y="160"/>
                    </a:lnTo>
                    <a:lnTo>
                      <a:pt x="168" y="160"/>
                    </a:lnTo>
                    <a:lnTo>
                      <a:pt x="176" y="160"/>
                    </a:lnTo>
                    <a:lnTo>
                      <a:pt x="176" y="152"/>
                    </a:lnTo>
                    <a:lnTo>
                      <a:pt x="184" y="152"/>
                    </a:lnTo>
                    <a:lnTo>
                      <a:pt x="184" y="136"/>
                    </a:lnTo>
                    <a:lnTo>
                      <a:pt x="200" y="136"/>
                    </a:lnTo>
                    <a:lnTo>
                      <a:pt x="200" y="128"/>
                    </a:lnTo>
                    <a:lnTo>
                      <a:pt x="184" y="120"/>
                    </a:lnTo>
                    <a:lnTo>
                      <a:pt x="184" y="104"/>
                    </a:lnTo>
                    <a:lnTo>
                      <a:pt x="184" y="96"/>
                    </a:lnTo>
                    <a:lnTo>
                      <a:pt x="184" y="88"/>
                    </a:lnTo>
                    <a:lnTo>
                      <a:pt x="184" y="72"/>
                    </a:lnTo>
                    <a:lnTo>
                      <a:pt x="184" y="64"/>
                    </a:lnTo>
                    <a:lnTo>
                      <a:pt x="184" y="48"/>
                    </a:lnTo>
                    <a:lnTo>
                      <a:pt x="184" y="40"/>
                    </a:lnTo>
                    <a:lnTo>
                      <a:pt x="184" y="32"/>
                    </a:lnTo>
                    <a:lnTo>
                      <a:pt x="176" y="32"/>
                    </a:lnTo>
                    <a:lnTo>
                      <a:pt x="176" y="16"/>
                    </a:lnTo>
                    <a:lnTo>
                      <a:pt x="168" y="16"/>
                    </a:lnTo>
                    <a:lnTo>
                      <a:pt x="168" y="8"/>
                    </a:lnTo>
                    <a:lnTo>
                      <a:pt x="152" y="8"/>
                    </a:lnTo>
                  </a:path>
                </a:pathLst>
              </a:custGeom>
              <a:solidFill>
                <a:srgbClr val="00AA5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62" name="Freeform 10"/>
              <p:cNvSpPr>
                <a:spLocks/>
              </p:cNvSpPr>
              <p:nvPr/>
            </p:nvSpPr>
            <p:spPr bwMode="auto">
              <a:xfrm>
                <a:off x="4979" y="3108"/>
                <a:ext cx="39" cy="27"/>
              </a:xfrm>
              <a:custGeom>
                <a:avLst/>
                <a:gdLst>
                  <a:gd name="T0" fmla="*/ 0 w 113"/>
                  <a:gd name="T1" fmla="*/ 0 h 89"/>
                  <a:gd name="T2" fmla="*/ 0 w 113"/>
                  <a:gd name="T3" fmla="*/ 0 h 89"/>
                  <a:gd name="T4" fmla="*/ 0 w 113"/>
                  <a:gd name="T5" fmla="*/ 0 h 89"/>
                  <a:gd name="T6" fmla="*/ 0 w 113"/>
                  <a:gd name="T7" fmla="*/ 0 h 89"/>
                  <a:gd name="T8" fmla="*/ 0 w 113"/>
                  <a:gd name="T9" fmla="*/ 0 h 89"/>
                  <a:gd name="T10" fmla="*/ 0 w 113"/>
                  <a:gd name="T11" fmla="*/ 0 h 89"/>
                  <a:gd name="T12" fmla="*/ 0 w 113"/>
                  <a:gd name="T13" fmla="*/ 0 h 89"/>
                  <a:gd name="T14" fmla="*/ 0 w 113"/>
                  <a:gd name="T15" fmla="*/ 0 h 89"/>
                  <a:gd name="T16" fmla="*/ 0 w 113"/>
                  <a:gd name="T17" fmla="*/ 0 h 89"/>
                  <a:gd name="T18" fmla="*/ 0 w 113"/>
                  <a:gd name="T19" fmla="*/ 0 h 89"/>
                  <a:gd name="T20" fmla="*/ 0 w 113"/>
                  <a:gd name="T21" fmla="*/ 0 h 89"/>
                  <a:gd name="T22" fmla="*/ 0 w 113"/>
                  <a:gd name="T23" fmla="*/ 0 h 89"/>
                  <a:gd name="T24" fmla="*/ 0 w 113"/>
                  <a:gd name="T25" fmla="*/ 0 h 89"/>
                  <a:gd name="T26" fmla="*/ 0 w 113"/>
                  <a:gd name="T27" fmla="*/ 0 h 89"/>
                  <a:gd name="T28" fmla="*/ 0 w 113"/>
                  <a:gd name="T29" fmla="*/ 0 h 89"/>
                  <a:gd name="T30" fmla="*/ 0 w 113"/>
                  <a:gd name="T31" fmla="*/ 0 h 89"/>
                  <a:gd name="T32" fmla="*/ 0 w 113"/>
                  <a:gd name="T33" fmla="*/ 0 h 89"/>
                  <a:gd name="T34" fmla="*/ 0 w 113"/>
                  <a:gd name="T35" fmla="*/ 0 h 89"/>
                  <a:gd name="T36" fmla="*/ 0 w 113"/>
                  <a:gd name="T37" fmla="*/ 0 h 89"/>
                  <a:gd name="T38" fmla="*/ 0 w 113"/>
                  <a:gd name="T39" fmla="*/ 0 h 89"/>
                  <a:gd name="T40" fmla="*/ 0 w 113"/>
                  <a:gd name="T41" fmla="*/ 0 h 89"/>
                  <a:gd name="T42" fmla="*/ 0 w 113"/>
                  <a:gd name="T43" fmla="*/ 0 h 89"/>
                  <a:gd name="T44" fmla="*/ 0 w 113"/>
                  <a:gd name="T45" fmla="*/ 0 h 89"/>
                  <a:gd name="T46" fmla="*/ 0 w 113"/>
                  <a:gd name="T47" fmla="*/ 0 h 89"/>
                  <a:gd name="T48" fmla="*/ 0 w 113"/>
                  <a:gd name="T49" fmla="*/ 0 h 89"/>
                  <a:gd name="T50" fmla="*/ 0 w 113"/>
                  <a:gd name="T51" fmla="*/ 0 h 89"/>
                  <a:gd name="T52" fmla="*/ 0 w 113"/>
                  <a:gd name="T53" fmla="*/ 0 h 89"/>
                  <a:gd name="T54" fmla="*/ 0 w 113"/>
                  <a:gd name="T55" fmla="*/ 0 h 89"/>
                  <a:gd name="T56" fmla="*/ 0 w 113"/>
                  <a:gd name="T57" fmla="*/ 0 h 89"/>
                  <a:gd name="T58" fmla="*/ 0 w 113"/>
                  <a:gd name="T59" fmla="*/ 0 h 89"/>
                  <a:gd name="T60" fmla="*/ 0 w 113"/>
                  <a:gd name="T61" fmla="*/ 0 h 89"/>
                  <a:gd name="T62" fmla="*/ 0 w 113"/>
                  <a:gd name="T63" fmla="*/ 0 h 89"/>
                  <a:gd name="T64" fmla="*/ 0 w 113"/>
                  <a:gd name="T65" fmla="*/ 0 h 89"/>
                  <a:gd name="T66" fmla="*/ 0 w 113"/>
                  <a:gd name="T67" fmla="*/ 0 h 89"/>
                  <a:gd name="T68" fmla="*/ 0 w 113"/>
                  <a:gd name="T69" fmla="*/ 0 h 89"/>
                  <a:gd name="T70" fmla="*/ 0 w 113"/>
                  <a:gd name="T71" fmla="*/ 0 h 8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3"/>
                  <a:gd name="T109" fmla="*/ 0 h 89"/>
                  <a:gd name="T110" fmla="*/ 113 w 113"/>
                  <a:gd name="T111" fmla="*/ 89 h 8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3" h="89">
                    <a:moveTo>
                      <a:pt x="88" y="16"/>
                    </a:moveTo>
                    <a:lnTo>
                      <a:pt x="80" y="16"/>
                    </a:lnTo>
                    <a:lnTo>
                      <a:pt x="72" y="16"/>
                    </a:lnTo>
                    <a:lnTo>
                      <a:pt x="72" y="8"/>
                    </a:lnTo>
                    <a:lnTo>
                      <a:pt x="56" y="8"/>
                    </a:lnTo>
                    <a:lnTo>
                      <a:pt x="48" y="8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40" y="8"/>
                    </a:lnTo>
                    <a:lnTo>
                      <a:pt x="40" y="16"/>
                    </a:lnTo>
                    <a:lnTo>
                      <a:pt x="24" y="32"/>
                    </a:lnTo>
                    <a:lnTo>
                      <a:pt x="16" y="32"/>
                    </a:lnTo>
                    <a:lnTo>
                      <a:pt x="16" y="40"/>
                    </a:lnTo>
                    <a:lnTo>
                      <a:pt x="0" y="56"/>
                    </a:lnTo>
                    <a:lnTo>
                      <a:pt x="0" y="64"/>
                    </a:lnTo>
                    <a:lnTo>
                      <a:pt x="16" y="64"/>
                    </a:lnTo>
                    <a:lnTo>
                      <a:pt x="16" y="72"/>
                    </a:lnTo>
                    <a:lnTo>
                      <a:pt x="24" y="72"/>
                    </a:lnTo>
                    <a:lnTo>
                      <a:pt x="24" y="88"/>
                    </a:lnTo>
                    <a:lnTo>
                      <a:pt x="40" y="88"/>
                    </a:lnTo>
                    <a:lnTo>
                      <a:pt x="48" y="88"/>
                    </a:lnTo>
                    <a:lnTo>
                      <a:pt x="56" y="88"/>
                    </a:lnTo>
                    <a:lnTo>
                      <a:pt x="72" y="88"/>
                    </a:lnTo>
                    <a:lnTo>
                      <a:pt x="80" y="88"/>
                    </a:lnTo>
                    <a:lnTo>
                      <a:pt x="88" y="88"/>
                    </a:lnTo>
                    <a:lnTo>
                      <a:pt x="88" y="72"/>
                    </a:lnTo>
                    <a:lnTo>
                      <a:pt x="104" y="72"/>
                    </a:lnTo>
                    <a:lnTo>
                      <a:pt x="112" y="72"/>
                    </a:lnTo>
                    <a:lnTo>
                      <a:pt x="112" y="64"/>
                    </a:lnTo>
                    <a:lnTo>
                      <a:pt x="104" y="56"/>
                    </a:lnTo>
                    <a:lnTo>
                      <a:pt x="104" y="40"/>
                    </a:lnTo>
                    <a:lnTo>
                      <a:pt x="88" y="40"/>
                    </a:lnTo>
                    <a:lnTo>
                      <a:pt x="88" y="32"/>
                    </a:lnTo>
                    <a:lnTo>
                      <a:pt x="80" y="32"/>
                    </a:lnTo>
                    <a:lnTo>
                      <a:pt x="80" y="16"/>
                    </a:lnTo>
                    <a:lnTo>
                      <a:pt x="88" y="16"/>
                    </a:lnTo>
                  </a:path>
                </a:pathLst>
              </a:custGeom>
              <a:solidFill>
                <a:srgbClr val="00AA5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63" name="Freeform 11"/>
              <p:cNvSpPr>
                <a:spLocks/>
              </p:cNvSpPr>
              <p:nvPr/>
            </p:nvSpPr>
            <p:spPr bwMode="auto">
              <a:xfrm>
                <a:off x="4880" y="2901"/>
                <a:ext cx="135" cy="113"/>
              </a:xfrm>
              <a:custGeom>
                <a:avLst/>
                <a:gdLst>
                  <a:gd name="T0" fmla="*/ 0 w 393"/>
                  <a:gd name="T1" fmla="*/ 0 h 377"/>
                  <a:gd name="T2" fmla="*/ 0 w 393"/>
                  <a:gd name="T3" fmla="*/ 0 h 377"/>
                  <a:gd name="T4" fmla="*/ 0 w 393"/>
                  <a:gd name="T5" fmla="*/ 0 h 377"/>
                  <a:gd name="T6" fmla="*/ 0 w 393"/>
                  <a:gd name="T7" fmla="*/ 0 h 377"/>
                  <a:gd name="T8" fmla="*/ 0 w 393"/>
                  <a:gd name="T9" fmla="*/ 0 h 377"/>
                  <a:gd name="T10" fmla="*/ 0 w 393"/>
                  <a:gd name="T11" fmla="*/ 0 h 377"/>
                  <a:gd name="T12" fmla="*/ 0 w 393"/>
                  <a:gd name="T13" fmla="*/ 0 h 377"/>
                  <a:gd name="T14" fmla="*/ 0 w 393"/>
                  <a:gd name="T15" fmla="*/ 0 h 377"/>
                  <a:gd name="T16" fmla="*/ 0 w 393"/>
                  <a:gd name="T17" fmla="*/ 0 h 377"/>
                  <a:gd name="T18" fmla="*/ 0 w 393"/>
                  <a:gd name="T19" fmla="*/ 0 h 377"/>
                  <a:gd name="T20" fmla="*/ 0 w 393"/>
                  <a:gd name="T21" fmla="*/ 0 h 377"/>
                  <a:gd name="T22" fmla="*/ 0 w 393"/>
                  <a:gd name="T23" fmla="*/ 0 h 377"/>
                  <a:gd name="T24" fmla="*/ 0 w 393"/>
                  <a:gd name="T25" fmla="*/ 0 h 377"/>
                  <a:gd name="T26" fmla="*/ 0 w 393"/>
                  <a:gd name="T27" fmla="*/ 0 h 377"/>
                  <a:gd name="T28" fmla="*/ 0 w 393"/>
                  <a:gd name="T29" fmla="*/ 0 h 377"/>
                  <a:gd name="T30" fmla="*/ 0 w 393"/>
                  <a:gd name="T31" fmla="*/ 0 h 377"/>
                  <a:gd name="T32" fmla="*/ 0 w 393"/>
                  <a:gd name="T33" fmla="*/ 0 h 377"/>
                  <a:gd name="T34" fmla="*/ 0 w 393"/>
                  <a:gd name="T35" fmla="*/ 0 h 377"/>
                  <a:gd name="T36" fmla="*/ 0 w 393"/>
                  <a:gd name="T37" fmla="*/ 0 h 377"/>
                  <a:gd name="T38" fmla="*/ 0 w 393"/>
                  <a:gd name="T39" fmla="*/ 0 h 377"/>
                  <a:gd name="T40" fmla="*/ 0 w 393"/>
                  <a:gd name="T41" fmla="*/ 0 h 377"/>
                  <a:gd name="T42" fmla="*/ 0 w 393"/>
                  <a:gd name="T43" fmla="*/ 0 h 377"/>
                  <a:gd name="T44" fmla="*/ 0 w 393"/>
                  <a:gd name="T45" fmla="*/ 0 h 377"/>
                  <a:gd name="T46" fmla="*/ 0 w 393"/>
                  <a:gd name="T47" fmla="*/ 0 h 377"/>
                  <a:gd name="T48" fmla="*/ 0 w 393"/>
                  <a:gd name="T49" fmla="*/ 0 h 377"/>
                  <a:gd name="T50" fmla="*/ 0 w 393"/>
                  <a:gd name="T51" fmla="*/ 0 h 377"/>
                  <a:gd name="T52" fmla="*/ 0 w 393"/>
                  <a:gd name="T53" fmla="*/ 0 h 377"/>
                  <a:gd name="T54" fmla="*/ 0 w 393"/>
                  <a:gd name="T55" fmla="*/ 0 h 377"/>
                  <a:gd name="T56" fmla="*/ 0 w 393"/>
                  <a:gd name="T57" fmla="*/ 0 h 377"/>
                  <a:gd name="T58" fmla="*/ 0 w 393"/>
                  <a:gd name="T59" fmla="*/ 0 h 377"/>
                  <a:gd name="T60" fmla="*/ 0 w 393"/>
                  <a:gd name="T61" fmla="*/ 0 h 377"/>
                  <a:gd name="T62" fmla="*/ 0 w 393"/>
                  <a:gd name="T63" fmla="*/ 0 h 377"/>
                  <a:gd name="T64" fmla="*/ 0 w 393"/>
                  <a:gd name="T65" fmla="*/ 0 h 377"/>
                  <a:gd name="T66" fmla="*/ 0 w 393"/>
                  <a:gd name="T67" fmla="*/ 0 h 377"/>
                  <a:gd name="T68" fmla="*/ 0 w 393"/>
                  <a:gd name="T69" fmla="*/ 0 h 377"/>
                  <a:gd name="T70" fmla="*/ 0 w 393"/>
                  <a:gd name="T71" fmla="*/ 0 h 377"/>
                  <a:gd name="T72" fmla="*/ 0 w 393"/>
                  <a:gd name="T73" fmla="*/ 0 h 377"/>
                  <a:gd name="T74" fmla="*/ 0 w 393"/>
                  <a:gd name="T75" fmla="*/ 0 h 377"/>
                  <a:gd name="T76" fmla="*/ 0 w 393"/>
                  <a:gd name="T77" fmla="*/ 0 h 377"/>
                  <a:gd name="T78" fmla="*/ 0 w 393"/>
                  <a:gd name="T79" fmla="*/ 0 h 377"/>
                  <a:gd name="T80" fmla="*/ 0 w 393"/>
                  <a:gd name="T81" fmla="*/ 0 h 377"/>
                  <a:gd name="T82" fmla="*/ 0 w 393"/>
                  <a:gd name="T83" fmla="*/ 0 h 377"/>
                  <a:gd name="T84" fmla="*/ 0 w 393"/>
                  <a:gd name="T85" fmla="*/ 0 h 377"/>
                  <a:gd name="T86" fmla="*/ 0 w 393"/>
                  <a:gd name="T87" fmla="*/ 0 h 377"/>
                  <a:gd name="T88" fmla="*/ 0 w 393"/>
                  <a:gd name="T89" fmla="*/ 0 h 377"/>
                  <a:gd name="T90" fmla="*/ 0 w 393"/>
                  <a:gd name="T91" fmla="*/ 0 h 377"/>
                  <a:gd name="T92" fmla="*/ 0 w 393"/>
                  <a:gd name="T93" fmla="*/ 0 h 377"/>
                  <a:gd name="T94" fmla="*/ 0 w 393"/>
                  <a:gd name="T95" fmla="*/ 0 h 377"/>
                  <a:gd name="T96" fmla="*/ 0 w 393"/>
                  <a:gd name="T97" fmla="*/ 0 h 377"/>
                  <a:gd name="T98" fmla="*/ 0 w 393"/>
                  <a:gd name="T99" fmla="*/ 0 h 377"/>
                  <a:gd name="T100" fmla="*/ 0 w 393"/>
                  <a:gd name="T101" fmla="*/ 0 h 377"/>
                  <a:gd name="T102" fmla="*/ 1 w 393"/>
                  <a:gd name="T103" fmla="*/ 0 h 377"/>
                  <a:gd name="T104" fmla="*/ 1 w 393"/>
                  <a:gd name="T105" fmla="*/ 0 h 377"/>
                  <a:gd name="T106" fmla="*/ 1 w 393"/>
                  <a:gd name="T107" fmla="*/ 0 h 377"/>
                  <a:gd name="T108" fmla="*/ 1 w 393"/>
                  <a:gd name="T109" fmla="*/ 0 h 377"/>
                  <a:gd name="T110" fmla="*/ 1 w 393"/>
                  <a:gd name="T111" fmla="*/ 0 h 377"/>
                  <a:gd name="T112" fmla="*/ 1 w 393"/>
                  <a:gd name="T113" fmla="*/ 0 h 377"/>
                  <a:gd name="T114" fmla="*/ 1 w 393"/>
                  <a:gd name="T115" fmla="*/ 0 h 377"/>
                  <a:gd name="T116" fmla="*/ 1 w 393"/>
                  <a:gd name="T117" fmla="*/ 0 h 377"/>
                  <a:gd name="T118" fmla="*/ 1 w 393"/>
                  <a:gd name="T119" fmla="*/ 0 h 377"/>
                  <a:gd name="T120" fmla="*/ 1 w 393"/>
                  <a:gd name="T121" fmla="*/ 0 h 377"/>
                  <a:gd name="T122" fmla="*/ 1 w 393"/>
                  <a:gd name="T123" fmla="*/ 0 h 37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93"/>
                  <a:gd name="T187" fmla="*/ 0 h 377"/>
                  <a:gd name="T188" fmla="*/ 393 w 393"/>
                  <a:gd name="T189" fmla="*/ 377 h 37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93" h="377">
                    <a:moveTo>
                      <a:pt x="336" y="24"/>
                    </a:moveTo>
                    <a:lnTo>
                      <a:pt x="312" y="0"/>
                    </a:lnTo>
                    <a:lnTo>
                      <a:pt x="304" y="0"/>
                    </a:lnTo>
                    <a:lnTo>
                      <a:pt x="288" y="0"/>
                    </a:lnTo>
                    <a:lnTo>
                      <a:pt x="280" y="0"/>
                    </a:lnTo>
                    <a:lnTo>
                      <a:pt x="272" y="0"/>
                    </a:lnTo>
                    <a:lnTo>
                      <a:pt x="256" y="0"/>
                    </a:lnTo>
                    <a:lnTo>
                      <a:pt x="248" y="0"/>
                    </a:lnTo>
                    <a:lnTo>
                      <a:pt x="248" y="8"/>
                    </a:lnTo>
                    <a:lnTo>
                      <a:pt x="232" y="8"/>
                    </a:lnTo>
                    <a:lnTo>
                      <a:pt x="232" y="24"/>
                    </a:lnTo>
                    <a:lnTo>
                      <a:pt x="224" y="24"/>
                    </a:lnTo>
                    <a:lnTo>
                      <a:pt x="216" y="24"/>
                    </a:lnTo>
                    <a:lnTo>
                      <a:pt x="216" y="32"/>
                    </a:lnTo>
                    <a:lnTo>
                      <a:pt x="200" y="32"/>
                    </a:lnTo>
                    <a:lnTo>
                      <a:pt x="200" y="40"/>
                    </a:lnTo>
                    <a:lnTo>
                      <a:pt x="192" y="40"/>
                    </a:lnTo>
                    <a:lnTo>
                      <a:pt x="184" y="56"/>
                    </a:lnTo>
                    <a:lnTo>
                      <a:pt x="168" y="56"/>
                    </a:lnTo>
                    <a:lnTo>
                      <a:pt x="168" y="64"/>
                    </a:lnTo>
                    <a:lnTo>
                      <a:pt x="160" y="64"/>
                    </a:lnTo>
                    <a:lnTo>
                      <a:pt x="160" y="80"/>
                    </a:lnTo>
                    <a:lnTo>
                      <a:pt x="144" y="80"/>
                    </a:lnTo>
                    <a:lnTo>
                      <a:pt x="136" y="80"/>
                    </a:lnTo>
                    <a:lnTo>
                      <a:pt x="128" y="80"/>
                    </a:lnTo>
                    <a:lnTo>
                      <a:pt x="112" y="80"/>
                    </a:lnTo>
                    <a:lnTo>
                      <a:pt x="104" y="88"/>
                    </a:lnTo>
                    <a:lnTo>
                      <a:pt x="96" y="88"/>
                    </a:lnTo>
                    <a:lnTo>
                      <a:pt x="80" y="88"/>
                    </a:lnTo>
                    <a:lnTo>
                      <a:pt x="72" y="88"/>
                    </a:lnTo>
                    <a:lnTo>
                      <a:pt x="56" y="88"/>
                    </a:lnTo>
                    <a:lnTo>
                      <a:pt x="48" y="88"/>
                    </a:lnTo>
                    <a:lnTo>
                      <a:pt x="40" y="88"/>
                    </a:lnTo>
                    <a:lnTo>
                      <a:pt x="24" y="88"/>
                    </a:lnTo>
                    <a:lnTo>
                      <a:pt x="24" y="96"/>
                    </a:lnTo>
                    <a:lnTo>
                      <a:pt x="16" y="96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0" y="120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0" y="152"/>
                    </a:lnTo>
                    <a:lnTo>
                      <a:pt x="0" y="168"/>
                    </a:lnTo>
                    <a:lnTo>
                      <a:pt x="16" y="168"/>
                    </a:lnTo>
                    <a:lnTo>
                      <a:pt x="16" y="176"/>
                    </a:lnTo>
                    <a:lnTo>
                      <a:pt x="16" y="184"/>
                    </a:lnTo>
                    <a:lnTo>
                      <a:pt x="24" y="184"/>
                    </a:lnTo>
                    <a:lnTo>
                      <a:pt x="24" y="200"/>
                    </a:lnTo>
                    <a:lnTo>
                      <a:pt x="40" y="200"/>
                    </a:lnTo>
                    <a:lnTo>
                      <a:pt x="40" y="208"/>
                    </a:lnTo>
                    <a:lnTo>
                      <a:pt x="48" y="208"/>
                    </a:lnTo>
                    <a:lnTo>
                      <a:pt x="48" y="224"/>
                    </a:lnTo>
                    <a:lnTo>
                      <a:pt x="56" y="232"/>
                    </a:lnTo>
                    <a:lnTo>
                      <a:pt x="56" y="240"/>
                    </a:lnTo>
                    <a:lnTo>
                      <a:pt x="56" y="256"/>
                    </a:lnTo>
                    <a:lnTo>
                      <a:pt x="72" y="264"/>
                    </a:lnTo>
                    <a:lnTo>
                      <a:pt x="72" y="272"/>
                    </a:lnTo>
                    <a:lnTo>
                      <a:pt x="72" y="288"/>
                    </a:lnTo>
                    <a:lnTo>
                      <a:pt x="72" y="296"/>
                    </a:lnTo>
                    <a:lnTo>
                      <a:pt x="72" y="312"/>
                    </a:lnTo>
                    <a:lnTo>
                      <a:pt x="72" y="320"/>
                    </a:lnTo>
                    <a:lnTo>
                      <a:pt x="72" y="328"/>
                    </a:lnTo>
                    <a:lnTo>
                      <a:pt x="72" y="344"/>
                    </a:lnTo>
                    <a:lnTo>
                      <a:pt x="80" y="344"/>
                    </a:lnTo>
                    <a:lnTo>
                      <a:pt x="96" y="352"/>
                    </a:lnTo>
                    <a:lnTo>
                      <a:pt x="104" y="352"/>
                    </a:lnTo>
                    <a:lnTo>
                      <a:pt x="112" y="352"/>
                    </a:lnTo>
                    <a:lnTo>
                      <a:pt x="112" y="368"/>
                    </a:lnTo>
                    <a:lnTo>
                      <a:pt x="128" y="368"/>
                    </a:lnTo>
                    <a:lnTo>
                      <a:pt x="136" y="368"/>
                    </a:lnTo>
                    <a:lnTo>
                      <a:pt x="144" y="368"/>
                    </a:lnTo>
                    <a:lnTo>
                      <a:pt x="160" y="376"/>
                    </a:lnTo>
                    <a:lnTo>
                      <a:pt x="168" y="376"/>
                    </a:lnTo>
                    <a:lnTo>
                      <a:pt x="168" y="368"/>
                    </a:lnTo>
                    <a:lnTo>
                      <a:pt x="184" y="368"/>
                    </a:lnTo>
                    <a:lnTo>
                      <a:pt x="184" y="352"/>
                    </a:lnTo>
                    <a:lnTo>
                      <a:pt x="192" y="352"/>
                    </a:lnTo>
                    <a:lnTo>
                      <a:pt x="192" y="344"/>
                    </a:lnTo>
                    <a:lnTo>
                      <a:pt x="192" y="328"/>
                    </a:lnTo>
                    <a:lnTo>
                      <a:pt x="192" y="320"/>
                    </a:lnTo>
                    <a:lnTo>
                      <a:pt x="192" y="312"/>
                    </a:lnTo>
                    <a:lnTo>
                      <a:pt x="192" y="296"/>
                    </a:lnTo>
                    <a:lnTo>
                      <a:pt x="192" y="288"/>
                    </a:lnTo>
                    <a:lnTo>
                      <a:pt x="192" y="272"/>
                    </a:lnTo>
                    <a:lnTo>
                      <a:pt x="200" y="264"/>
                    </a:lnTo>
                    <a:lnTo>
                      <a:pt x="200" y="256"/>
                    </a:lnTo>
                    <a:lnTo>
                      <a:pt x="216" y="256"/>
                    </a:lnTo>
                    <a:lnTo>
                      <a:pt x="224" y="240"/>
                    </a:lnTo>
                    <a:lnTo>
                      <a:pt x="232" y="240"/>
                    </a:lnTo>
                    <a:lnTo>
                      <a:pt x="248" y="232"/>
                    </a:lnTo>
                    <a:lnTo>
                      <a:pt x="256" y="232"/>
                    </a:lnTo>
                    <a:lnTo>
                      <a:pt x="256" y="224"/>
                    </a:lnTo>
                    <a:lnTo>
                      <a:pt x="272" y="224"/>
                    </a:lnTo>
                    <a:lnTo>
                      <a:pt x="280" y="208"/>
                    </a:lnTo>
                    <a:lnTo>
                      <a:pt x="280" y="200"/>
                    </a:lnTo>
                    <a:lnTo>
                      <a:pt x="288" y="200"/>
                    </a:lnTo>
                    <a:lnTo>
                      <a:pt x="288" y="184"/>
                    </a:lnTo>
                    <a:lnTo>
                      <a:pt x="304" y="176"/>
                    </a:lnTo>
                    <a:lnTo>
                      <a:pt x="312" y="176"/>
                    </a:lnTo>
                    <a:lnTo>
                      <a:pt x="312" y="168"/>
                    </a:lnTo>
                    <a:lnTo>
                      <a:pt x="328" y="168"/>
                    </a:lnTo>
                    <a:lnTo>
                      <a:pt x="328" y="152"/>
                    </a:lnTo>
                    <a:lnTo>
                      <a:pt x="336" y="152"/>
                    </a:lnTo>
                    <a:lnTo>
                      <a:pt x="336" y="144"/>
                    </a:lnTo>
                    <a:lnTo>
                      <a:pt x="344" y="144"/>
                    </a:lnTo>
                    <a:lnTo>
                      <a:pt x="360" y="144"/>
                    </a:lnTo>
                    <a:lnTo>
                      <a:pt x="360" y="136"/>
                    </a:lnTo>
                    <a:lnTo>
                      <a:pt x="368" y="136"/>
                    </a:lnTo>
                    <a:lnTo>
                      <a:pt x="376" y="136"/>
                    </a:lnTo>
                    <a:lnTo>
                      <a:pt x="376" y="120"/>
                    </a:lnTo>
                    <a:lnTo>
                      <a:pt x="392" y="120"/>
                    </a:lnTo>
                    <a:lnTo>
                      <a:pt x="392" y="112"/>
                    </a:lnTo>
                    <a:lnTo>
                      <a:pt x="392" y="96"/>
                    </a:lnTo>
                    <a:lnTo>
                      <a:pt x="392" y="88"/>
                    </a:lnTo>
                    <a:lnTo>
                      <a:pt x="392" y="80"/>
                    </a:lnTo>
                    <a:lnTo>
                      <a:pt x="392" y="64"/>
                    </a:lnTo>
                    <a:lnTo>
                      <a:pt x="376" y="64"/>
                    </a:lnTo>
                    <a:lnTo>
                      <a:pt x="376" y="56"/>
                    </a:lnTo>
                    <a:lnTo>
                      <a:pt x="368" y="56"/>
                    </a:lnTo>
                    <a:lnTo>
                      <a:pt x="368" y="40"/>
                    </a:lnTo>
                    <a:lnTo>
                      <a:pt x="360" y="32"/>
                    </a:lnTo>
                    <a:lnTo>
                      <a:pt x="360" y="24"/>
                    </a:lnTo>
                    <a:lnTo>
                      <a:pt x="344" y="24"/>
                    </a:lnTo>
                    <a:lnTo>
                      <a:pt x="344" y="8"/>
                    </a:lnTo>
                    <a:lnTo>
                      <a:pt x="336" y="8"/>
                    </a:lnTo>
                  </a:path>
                </a:pathLst>
              </a:custGeom>
              <a:solidFill>
                <a:srgbClr val="00AA5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64" name="Freeform 12"/>
              <p:cNvSpPr>
                <a:spLocks/>
              </p:cNvSpPr>
              <p:nvPr/>
            </p:nvSpPr>
            <p:spPr bwMode="auto">
              <a:xfrm>
                <a:off x="4565" y="3388"/>
                <a:ext cx="108" cy="121"/>
              </a:xfrm>
              <a:custGeom>
                <a:avLst/>
                <a:gdLst>
                  <a:gd name="T0" fmla="*/ 0 w 313"/>
                  <a:gd name="T1" fmla="*/ 0 h 401"/>
                  <a:gd name="T2" fmla="*/ 0 w 313"/>
                  <a:gd name="T3" fmla="*/ 0 h 401"/>
                  <a:gd name="T4" fmla="*/ 0 w 313"/>
                  <a:gd name="T5" fmla="*/ 0 h 401"/>
                  <a:gd name="T6" fmla="*/ 0 w 313"/>
                  <a:gd name="T7" fmla="*/ 0 h 401"/>
                  <a:gd name="T8" fmla="*/ 0 w 313"/>
                  <a:gd name="T9" fmla="*/ 0 h 401"/>
                  <a:gd name="T10" fmla="*/ 0 w 313"/>
                  <a:gd name="T11" fmla="*/ 0 h 401"/>
                  <a:gd name="T12" fmla="*/ 0 w 313"/>
                  <a:gd name="T13" fmla="*/ 0 h 401"/>
                  <a:gd name="T14" fmla="*/ 0 w 313"/>
                  <a:gd name="T15" fmla="*/ 0 h 401"/>
                  <a:gd name="T16" fmla="*/ 0 w 313"/>
                  <a:gd name="T17" fmla="*/ 0 h 401"/>
                  <a:gd name="T18" fmla="*/ 0 w 313"/>
                  <a:gd name="T19" fmla="*/ 0 h 401"/>
                  <a:gd name="T20" fmla="*/ 0 w 313"/>
                  <a:gd name="T21" fmla="*/ 0 h 401"/>
                  <a:gd name="T22" fmla="*/ 0 w 313"/>
                  <a:gd name="T23" fmla="*/ 0 h 401"/>
                  <a:gd name="T24" fmla="*/ 0 w 313"/>
                  <a:gd name="T25" fmla="*/ 0 h 401"/>
                  <a:gd name="T26" fmla="*/ 0 w 313"/>
                  <a:gd name="T27" fmla="*/ 0 h 401"/>
                  <a:gd name="T28" fmla="*/ 0 w 313"/>
                  <a:gd name="T29" fmla="*/ 0 h 401"/>
                  <a:gd name="T30" fmla="*/ 0 w 313"/>
                  <a:gd name="T31" fmla="*/ 0 h 401"/>
                  <a:gd name="T32" fmla="*/ 0 w 313"/>
                  <a:gd name="T33" fmla="*/ 0 h 401"/>
                  <a:gd name="T34" fmla="*/ 0 w 313"/>
                  <a:gd name="T35" fmla="*/ 0 h 401"/>
                  <a:gd name="T36" fmla="*/ 0 w 313"/>
                  <a:gd name="T37" fmla="*/ 0 h 401"/>
                  <a:gd name="T38" fmla="*/ 0 w 313"/>
                  <a:gd name="T39" fmla="*/ 0 h 401"/>
                  <a:gd name="T40" fmla="*/ 0 w 313"/>
                  <a:gd name="T41" fmla="*/ 0 h 401"/>
                  <a:gd name="T42" fmla="*/ 0 w 313"/>
                  <a:gd name="T43" fmla="*/ 0 h 401"/>
                  <a:gd name="T44" fmla="*/ 0 w 313"/>
                  <a:gd name="T45" fmla="*/ 0 h 401"/>
                  <a:gd name="T46" fmla="*/ 0 w 313"/>
                  <a:gd name="T47" fmla="*/ 0 h 401"/>
                  <a:gd name="T48" fmla="*/ 0 w 313"/>
                  <a:gd name="T49" fmla="*/ 0 h 401"/>
                  <a:gd name="T50" fmla="*/ 0 w 313"/>
                  <a:gd name="T51" fmla="*/ 0 h 401"/>
                  <a:gd name="T52" fmla="*/ 0 w 313"/>
                  <a:gd name="T53" fmla="*/ 0 h 401"/>
                  <a:gd name="T54" fmla="*/ 0 w 313"/>
                  <a:gd name="T55" fmla="*/ 0 h 401"/>
                  <a:gd name="T56" fmla="*/ 0 w 313"/>
                  <a:gd name="T57" fmla="*/ 0 h 401"/>
                  <a:gd name="T58" fmla="*/ 0 w 313"/>
                  <a:gd name="T59" fmla="*/ 0 h 401"/>
                  <a:gd name="T60" fmla="*/ 0 w 313"/>
                  <a:gd name="T61" fmla="*/ 0 h 401"/>
                  <a:gd name="T62" fmla="*/ 0 w 313"/>
                  <a:gd name="T63" fmla="*/ 0 h 401"/>
                  <a:gd name="T64" fmla="*/ 0 w 313"/>
                  <a:gd name="T65" fmla="*/ 0 h 401"/>
                  <a:gd name="T66" fmla="*/ 0 w 313"/>
                  <a:gd name="T67" fmla="*/ 0 h 401"/>
                  <a:gd name="T68" fmla="*/ 0 w 313"/>
                  <a:gd name="T69" fmla="*/ 0 h 401"/>
                  <a:gd name="T70" fmla="*/ 0 w 313"/>
                  <a:gd name="T71" fmla="*/ 0 h 401"/>
                  <a:gd name="T72" fmla="*/ 0 w 313"/>
                  <a:gd name="T73" fmla="*/ 0 h 401"/>
                  <a:gd name="T74" fmla="*/ 0 w 313"/>
                  <a:gd name="T75" fmla="*/ 0 h 401"/>
                  <a:gd name="T76" fmla="*/ 0 w 313"/>
                  <a:gd name="T77" fmla="*/ 0 h 401"/>
                  <a:gd name="T78" fmla="*/ 0 w 313"/>
                  <a:gd name="T79" fmla="*/ 0 h 401"/>
                  <a:gd name="T80" fmla="*/ 0 w 313"/>
                  <a:gd name="T81" fmla="*/ 0 h 401"/>
                  <a:gd name="T82" fmla="*/ 0 w 313"/>
                  <a:gd name="T83" fmla="*/ 0 h 401"/>
                  <a:gd name="T84" fmla="*/ 0 w 313"/>
                  <a:gd name="T85" fmla="*/ 0 h 401"/>
                  <a:gd name="T86" fmla="*/ 0 w 313"/>
                  <a:gd name="T87" fmla="*/ 0 h 401"/>
                  <a:gd name="T88" fmla="*/ 0 w 313"/>
                  <a:gd name="T89" fmla="*/ 0 h 401"/>
                  <a:gd name="T90" fmla="*/ 0 w 313"/>
                  <a:gd name="T91" fmla="*/ 0 h 401"/>
                  <a:gd name="T92" fmla="*/ 0 w 313"/>
                  <a:gd name="T93" fmla="*/ 0 h 401"/>
                  <a:gd name="T94" fmla="*/ 0 w 313"/>
                  <a:gd name="T95" fmla="*/ 0 h 401"/>
                  <a:gd name="T96" fmla="*/ 0 w 313"/>
                  <a:gd name="T97" fmla="*/ 0 h 401"/>
                  <a:gd name="T98" fmla="*/ 0 w 313"/>
                  <a:gd name="T99" fmla="*/ 0 h 401"/>
                  <a:gd name="T100" fmla="*/ 0 w 313"/>
                  <a:gd name="T101" fmla="*/ 0 h 401"/>
                  <a:gd name="T102" fmla="*/ 0 w 313"/>
                  <a:gd name="T103" fmla="*/ 0 h 401"/>
                  <a:gd name="T104" fmla="*/ 0 w 313"/>
                  <a:gd name="T105" fmla="*/ 0 h 401"/>
                  <a:gd name="T106" fmla="*/ 0 w 313"/>
                  <a:gd name="T107" fmla="*/ 0 h 401"/>
                  <a:gd name="T108" fmla="*/ 0 w 313"/>
                  <a:gd name="T109" fmla="*/ 0 h 401"/>
                  <a:gd name="T110" fmla="*/ 0 w 313"/>
                  <a:gd name="T111" fmla="*/ 0 h 401"/>
                  <a:gd name="T112" fmla="*/ 0 w 313"/>
                  <a:gd name="T113" fmla="*/ 0 h 401"/>
                  <a:gd name="T114" fmla="*/ 0 w 313"/>
                  <a:gd name="T115" fmla="*/ 0 h 401"/>
                  <a:gd name="T116" fmla="*/ 0 w 313"/>
                  <a:gd name="T117" fmla="*/ 0 h 401"/>
                  <a:gd name="T118" fmla="*/ 0 w 313"/>
                  <a:gd name="T119" fmla="*/ 0 h 401"/>
                  <a:gd name="T120" fmla="*/ 0 w 313"/>
                  <a:gd name="T121" fmla="*/ 0 h 40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13"/>
                  <a:gd name="T184" fmla="*/ 0 h 401"/>
                  <a:gd name="T185" fmla="*/ 313 w 313"/>
                  <a:gd name="T186" fmla="*/ 401 h 40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13" h="401">
                    <a:moveTo>
                      <a:pt x="24" y="56"/>
                    </a:moveTo>
                    <a:lnTo>
                      <a:pt x="24" y="40"/>
                    </a:lnTo>
                    <a:lnTo>
                      <a:pt x="32" y="40"/>
                    </a:lnTo>
                    <a:lnTo>
                      <a:pt x="40" y="40"/>
                    </a:lnTo>
                    <a:lnTo>
                      <a:pt x="56" y="40"/>
                    </a:lnTo>
                    <a:lnTo>
                      <a:pt x="64" y="32"/>
                    </a:lnTo>
                    <a:lnTo>
                      <a:pt x="72" y="32"/>
                    </a:lnTo>
                    <a:lnTo>
                      <a:pt x="72" y="24"/>
                    </a:lnTo>
                    <a:lnTo>
                      <a:pt x="88" y="24"/>
                    </a:lnTo>
                    <a:lnTo>
                      <a:pt x="96" y="8"/>
                    </a:lnTo>
                    <a:lnTo>
                      <a:pt x="112" y="8"/>
                    </a:lnTo>
                    <a:lnTo>
                      <a:pt x="120" y="0"/>
                    </a:lnTo>
                    <a:lnTo>
                      <a:pt x="128" y="0"/>
                    </a:lnTo>
                    <a:lnTo>
                      <a:pt x="128" y="8"/>
                    </a:lnTo>
                    <a:lnTo>
                      <a:pt x="144" y="8"/>
                    </a:lnTo>
                    <a:lnTo>
                      <a:pt x="152" y="8"/>
                    </a:lnTo>
                    <a:lnTo>
                      <a:pt x="168" y="8"/>
                    </a:lnTo>
                    <a:lnTo>
                      <a:pt x="168" y="24"/>
                    </a:lnTo>
                    <a:lnTo>
                      <a:pt x="176" y="24"/>
                    </a:lnTo>
                    <a:lnTo>
                      <a:pt x="176" y="32"/>
                    </a:lnTo>
                    <a:lnTo>
                      <a:pt x="176" y="40"/>
                    </a:lnTo>
                    <a:lnTo>
                      <a:pt x="176" y="56"/>
                    </a:lnTo>
                    <a:lnTo>
                      <a:pt x="176" y="64"/>
                    </a:lnTo>
                    <a:lnTo>
                      <a:pt x="168" y="72"/>
                    </a:lnTo>
                    <a:lnTo>
                      <a:pt x="168" y="88"/>
                    </a:lnTo>
                    <a:lnTo>
                      <a:pt x="168" y="96"/>
                    </a:lnTo>
                    <a:lnTo>
                      <a:pt x="168" y="112"/>
                    </a:lnTo>
                    <a:lnTo>
                      <a:pt x="168" y="120"/>
                    </a:lnTo>
                    <a:lnTo>
                      <a:pt x="168" y="128"/>
                    </a:lnTo>
                    <a:lnTo>
                      <a:pt x="176" y="128"/>
                    </a:lnTo>
                    <a:lnTo>
                      <a:pt x="176" y="144"/>
                    </a:lnTo>
                    <a:lnTo>
                      <a:pt x="184" y="144"/>
                    </a:lnTo>
                    <a:lnTo>
                      <a:pt x="200" y="144"/>
                    </a:lnTo>
                    <a:lnTo>
                      <a:pt x="200" y="152"/>
                    </a:lnTo>
                    <a:lnTo>
                      <a:pt x="208" y="152"/>
                    </a:lnTo>
                    <a:lnTo>
                      <a:pt x="216" y="168"/>
                    </a:lnTo>
                    <a:lnTo>
                      <a:pt x="232" y="168"/>
                    </a:lnTo>
                    <a:lnTo>
                      <a:pt x="232" y="176"/>
                    </a:lnTo>
                    <a:lnTo>
                      <a:pt x="232" y="184"/>
                    </a:lnTo>
                    <a:lnTo>
                      <a:pt x="232" y="200"/>
                    </a:lnTo>
                    <a:lnTo>
                      <a:pt x="232" y="208"/>
                    </a:lnTo>
                    <a:lnTo>
                      <a:pt x="232" y="216"/>
                    </a:lnTo>
                    <a:lnTo>
                      <a:pt x="240" y="216"/>
                    </a:lnTo>
                    <a:lnTo>
                      <a:pt x="240" y="232"/>
                    </a:lnTo>
                    <a:lnTo>
                      <a:pt x="256" y="232"/>
                    </a:lnTo>
                    <a:lnTo>
                      <a:pt x="264" y="232"/>
                    </a:lnTo>
                    <a:lnTo>
                      <a:pt x="272" y="240"/>
                    </a:lnTo>
                    <a:lnTo>
                      <a:pt x="288" y="240"/>
                    </a:lnTo>
                    <a:lnTo>
                      <a:pt x="288" y="256"/>
                    </a:lnTo>
                    <a:lnTo>
                      <a:pt x="296" y="256"/>
                    </a:lnTo>
                    <a:lnTo>
                      <a:pt x="296" y="264"/>
                    </a:lnTo>
                    <a:lnTo>
                      <a:pt x="312" y="272"/>
                    </a:lnTo>
                    <a:lnTo>
                      <a:pt x="312" y="288"/>
                    </a:lnTo>
                    <a:lnTo>
                      <a:pt x="312" y="296"/>
                    </a:lnTo>
                    <a:lnTo>
                      <a:pt x="312" y="312"/>
                    </a:lnTo>
                    <a:lnTo>
                      <a:pt x="312" y="320"/>
                    </a:lnTo>
                    <a:lnTo>
                      <a:pt x="296" y="320"/>
                    </a:lnTo>
                    <a:lnTo>
                      <a:pt x="296" y="328"/>
                    </a:lnTo>
                    <a:lnTo>
                      <a:pt x="288" y="344"/>
                    </a:lnTo>
                    <a:lnTo>
                      <a:pt x="288" y="352"/>
                    </a:lnTo>
                    <a:lnTo>
                      <a:pt x="272" y="360"/>
                    </a:lnTo>
                    <a:lnTo>
                      <a:pt x="272" y="376"/>
                    </a:lnTo>
                    <a:lnTo>
                      <a:pt x="272" y="384"/>
                    </a:lnTo>
                    <a:lnTo>
                      <a:pt x="264" y="384"/>
                    </a:lnTo>
                    <a:lnTo>
                      <a:pt x="256" y="400"/>
                    </a:lnTo>
                    <a:lnTo>
                      <a:pt x="240" y="400"/>
                    </a:lnTo>
                    <a:lnTo>
                      <a:pt x="240" y="384"/>
                    </a:lnTo>
                    <a:lnTo>
                      <a:pt x="232" y="384"/>
                    </a:lnTo>
                    <a:lnTo>
                      <a:pt x="232" y="376"/>
                    </a:lnTo>
                    <a:lnTo>
                      <a:pt x="216" y="376"/>
                    </a:lnTo>
                    <a:lnTo>
                      <a:pt x="208" y="376"/>
                    </a:lnTo>
                    <a:lnTo>
                      <a:pt x="208" y="360"/>
                    </a:lnTo>
                    <a:lnTo>
                      <a:pt x="200" y="360"/>
                    </a:lnTo>
                    <a:lnTo>
                      <a:pt x="184" y="360"/>
                    </a:lnTo>
                    <a:lnTo>
                      <a:pt x="184" y="352"/>
                    </a:lnTo>
                    <a:lnTo>
                      <a:pt x="176" y="352"/>
                    </a:lnTo>
                    <a:lnTo>
                      <a:pt x="176" y="344"/>
                    </a:lnTo>
                    <a:lnTo>
                      <a:pt x="176" y="328"/>
                    </a:lnTo>
                    <a:lnTo>
                      <a:pt x="168" y="328"/>
                    </a:lnTo>
                    <a:lnTo>
                      <a:pt x="168" y="320"/>
                    </a:lnTo>
                    <a:lnTo>
                      <a:pt x="168" y="312"/>
                    </a:lnTo>
                    <a:lnTo>
                      <a:pt x="152" y="312"/>
                    </a:lnTo>
                    <a:lnTo>
                      <a:pt x="152" y="296"/>
                    </a:lnTo>
                    <a:lnTo>
                      <a:pt x="144" y="296"/>
                    </a:lnTo>
                    <a:lnTo>
                      <a:pt x="144" y="288"/>
                    </a:lnTo>
                    <a:lnTo>
                      <a:pt x="144" y="272"/>
                    </a:lnTo>
                    <a:lnTo>
                      <a:pt x="144" y="264"/>
                    </a:lnTo>
                    <a:lnTo>
                      <a:pt x="128" y="264"/>
                    </a:lnTo>
                    <a:lnTo>
                      <a:pt x="128" y="256"/>
                    </a:lnTo>
                    <a:lnTo>
                      <a:pt x="120" y="256"/>
                    </a:lnTo>
                    <a:lnTo>
                      <a:pt x="120" y="240"/>
                    </a:lnTo>
                    <a:lnTo>
                      <a:pt x="112" y="240"/>
                    </a:lnTo>
                    <a:lnTo>
                      <a:pt x="112" y="232"/>
                    </a:lnTo>
                    <a:lnTo>
                      <a:pt x="96" y="232"/>
                    </a:lnTo>
                    <a:lnTo>
                      <a:pt x="88" y="232"/>
                    </a:lnTo>
                    <a:lnTo>
                      <a:pt x="88" y="216"/>
                    </a:lnTo>
                    <a:lnTo>
                      <a:pt x="72" y="216"/>
                    </a:lnTo>
                    <a:lnTo>
                      <a:pt x="72" y="208"/>
                    </a:lnTo>
                    <a:lnTo>
                      <a:pt x="64" y="208"/>
                    </a:lnTo>
                    <a:lnTo>
                      <a:pt x="64" y="200"/>
                    </a:lnTo>
                    <a:lnTo>
                      <a:pt x="64" y="184"/>
                    </a:lnTo>
                    <a:lnTo>
                      <a:pt x="56" y="184"/>
                    </a:lnTo>
                    <a:lnTo>
                      <a:pt x="56" y="176"/>
                    </a:lnTo>
                    <a:lnTo>
                      <a:pt x="40" y="168"/>
                    </a:lnTo>
                    <a:lnTo>
                      <a:pt x="32" y="168"/>
                    </a:lnTo>
                    <a:lnTo>
                      <a:pt x="32" y="152"/>
                    </a:lnTo>
                    <a:lnTo>
                      <a:pt x="24" y="152"/>
                    </a:lnTo>
                    <a:lnTo>
                      <a:pt x="24" y="144"/>
                    </a:lnTo>
                    <a:lnTo>
                      <a:pt x="24" y="128"/>
                    </a:lnTo>
                    <a:lnTo>
                      <a:pt x="24" y="120"/>
                    </a:lnTo>
                    <a:lnTo>
                      <a:pt x="24" y="112"/>
                    </a:lnTo>
                    <a:lnTo>
                      <a:pt x="24" y="96"/>
                    </a:lnTo>
                    <a:lnTo>
                      <a:pt x="24" y="88"/>
                    </a:lnTo>
                    <a:lnTo>
                      <a:pt x="8" y="88"/>
                    </a:lnTo>
                    <a:lnTo>
                      <a:pt x="8" y="72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8" y="56"/>
                    </a:lnTo>
                    <a:lnTo>
                      <a:pt x="8" y="40"/>
                    </a:lnTo>
                    <a:lnTo>
                      <a:pt x="24" y="40"/>
                    </a:lnTo>
                    <a:lnTo>
                      <a:pt x="32" y="40"/>
                    </a:lnTo>
                    <a:lnTo>
                      <a:pt x="40" y="40"/>
                    </a:lnTo>
                  </a:path>
                </a:pathLst>
              </a:custGeom>
              <a:solidFill>
                <a:srgbClr val="00AA5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65" name="Freeform 13"/>
              <p:cNvSpPr>
                <a:spLocks/>
              </p:cNvSpPr>
              <p:nvPr/>
            </p:nvSpPr>
            <p:spPr bwMode="auto">
              <a:xfrm>
                <a:off x="4794" y="3547"/>
                <a:ext cx="332" cy="78"/>
              </a:xfrm>
              <a:custGeom>
                <a:avLst/>
                <a:gdLst>
                  <a:gd name="T0" fmla="*/ 1 w 961"/>
                  <a:gd name="T1" fmla="*/ 0 h 257"/>
                  <a:gd name="T2" fmla="*/ 1 w 961"/>
                  <a:gd name="T3" fmla="*/ 0 h 257"/>
                  <a:gd name="T4" fmla="*/ 2 w 961"/>
                  <a:gd name="T5" fmla="*/ 0 h 257"/>
                  <a:gd name="T6" fmla="*/ 1 w 961"/>
                  <a:gd name="T7" fmla="*/ 0 h 257"/>
                  <a:gd name="T8" fmla="*/ 1 w 961"/>
                  <a:gd name="T9" fmla="*/ 0 h 257"/>
                  <a:gd name="T10" fmla="*/ 1 w 961"/>
                  <a:gd name="T11" fmla="*/ 0 h 257"/>
                  <a:gd name="T12" fmla="*/ 1 w 961"/>
                  <a:gd name="T13" fmla="*/ 0 h 257"/>
                  <a:gd name="T14" fmla="*/ 1 w 961"/>
                  <a:gd name="T15" fmla="*/ 0 h 257"/>
                  <a:gd name="T16" fmla="*/ 1 w 961"/>
                  <a:gd name="T17" fmla="*/ 0 h 257"/>
                  <a:gd name="T18" fmla="*/ 1 w 961"/>
                  <a:gd name="T19" fmla="*/ 0 h 257"/>
                  <a:gd name="T20" fmla="*/ 1 w 961"/>
                  <a:gd name="T21" fmla="*/ 0 h 257"/>
                  <a:gd name="T22" fmla="*/ 1 w 961"/>
                  <a:gd name="T23" fmla="*/ 0 h 257"/>
                  <a:gd name="T24" fmla="*/ 1 w 961"/>
                  <a:gd name="T25" fmla="*/ 0 h 257"/>
                  <a:gd name="T26" fmla="*/ 1 w 961"/>
                  <a:gd name="T27" fmla="*/ 0 h 257"/>
                  <a:gd name="T28" fmla="*/ 1 w 961"/>
                  <a:gd name="T29" fmla="*/ 0 h 257"/>
                  <a:gd name="T30" fmla="*/ 1 w 961"/>
                  <a:gd name="T31" fmla="*/ 0 h 257"/>
                  <a:gd name="T32" fmla="*/ 1 w 961"/>
                  <a:gd name="T33" fmla="*/ 0 h 257"/>
                  <a:gd name="T34" fmla="*/ 1 w 961"/>
                  <a:gd name="T35" fmla="*/ 0 h 257"/>
                  <a:gd name="T36" fmla="*/ 0 w 961"/>
                  <a:gd name="T37" fmla="*/ 0 h 257"/>
                  <a:gd name="T38" fmla="*/ 0 w 961"/>
                  <a:gd name="T39" fmla="*/ 0 h 257"/>
                  <a:gd name="T40" fmla="*/ 0 w 961"/>
                  <a:gd name="T41" fmla="*/ 0 h 257"/>
                  <a:gd name="T42" fmla="*/ 0 w 961"/>
                  <a:gd name="T43" fmla="*/ 0 h 257"/>
                  <a:gd name="T44" fmla="*/ 0 w 961"/>
                  <a:gd name="T45" fmla="*/ 0 h 257"/>
                  <a:gd name="T46" fmla="*/ 0 w 961"/>
                  <a:gd name="T47" fmla="*/ 0 h 257"/>
                  <a:gd name="T48" fmla="*/ 0 w 961"/>
                  <a:gd name="T49" fmla="*/ 0 h 257"/>
                  <a:gd name="T50" fmla="*/ 0 w 961"/>
                  <a:gd name="T51" fmla="*/ 0 h 257"/>
                  <a:gd name="T52" fmla="*/ 0 w 961"/>
                  <a:gd name="T53" fmla="*/ 0 h 257"/>
                  <a:gd name="T54" fmla="*/ 0 w 961"/>
                  <a:gd name="T55" fmla="*/ 0 h 257"/>
                  <a:gd name="T56" fmla="*/ 0 w 961"/>
                  <a:gd name="T57" fmla="*/ 0 h 257"/>
                  <a:gd name="T58" fmla="*/ 0 w 961"/>
                  <a:gd name="T59" fmla="*/ 0 h 257"/>
                  <a:gd name="T60" fmla="*/ 0 w 961"/>
                  <a:gd name="T61" fmla="*/ 0 h 257"/>
                  <a:gd name="T62" fmla="*/ 0 w 961"/>
                  <a:gd name="T63" fmla="*/ 0 h 257"/>
                  <a:gd name="T64" fmla="*/ 0 w 961"/>
                  <a:gd name="T65" fmla="*/ 0 h 257"/>
                  <a:gd name="T66" fmla="*/ 0 w 961"/>
                  <a:gd name="T67" fmla="*/ 0 h 257"/>
                  <a:gd name="T68" fmla="*/ 0 w 961"/>
                  <a:gd name="T69" fmla="*/ 0 h 257"/>
                  <a:gd name="T70" fmla="*/ 0 w 961"/>
                  <a:gd name="T71" fmla="*/ 0 h 257"/>
                  <a:gd name="T72" fmla="*/ 1 w 961"/>
                  <a:gd name="T73" fmla="*/ 0 h 257"/>
                  <a:gd name="T74" fmla="*/ 1 w 961"/>
                  <a:gd name="T75" fmla="*/ 0 h 257"/>
                  <a:gd name="T76" fmla="*/ 1 w 961"/>
                  <a:gd name="T77" fmla="*/ 0 h 257"/>
                  <a:gd name="T78" fmla="*/ 1 w 961"/>
                  <a:gd name="T79" fmla="*/ 0 h 257"/>
                  <a:gd name="T80" fmla="*/ 1 w 961"/>
                  <a:gd name="T81" fmla="*/ 0 h 257"/>
                  <a:gd name="T82" fmla="*/ 1 w 961"/>
                  <a:gd name="T83" fmla="*/ 0 h 257"/>
                  <a:gd name="T84" fmla="*/ 1 w 961"/>
                  <a:gd name="T85" fmla="*/ 0 h 257"/>
                  <a:gd name="T86" fmla="*/ 1 w 961"/>
                  <a:gd name="T87" fmla="*/ 0 h 257"/>
                  <a:gd name="T88" fmla="*/ 1 w 961"/>
                  <a:gd name="T89" fmla="*/ 0 h 257"/>
                  <a:gd name="T90" fmla="*/ 1 w 961"/>
                  <a:gd name="T91" fmla="*/ 0 h 257"/>
                  <a:gd name="T92" fmla="*/ 1 w 961"/>
                  <a:gd name="T93" fmla="*/ 0 h 257"/>
                  <a:gd name="T94" fmla="*/ 1 w 961"/>
                  <a:gd name="T95" fmla="*/ 0 h 257"/>
                  <a:gd name="T96" fmla="*/ 1 w 961"/>
                  <a:gd name="T97" fmla="*/ 0 h 257"/>
                  <a:gd name="T98" fmla="*/ 1 w 961"/>
                  <a:gd name="T99" fmla="*/ 0 h 257"/>
                  <a:gd name="T100" fmla="*/ 1 w 961"/>
                  <a:gd name="T101" fmla="*/ 0 h 257"/>
                  <a:gd name="T102" fmla="*/ 1 w 961"/>
                  <a:gd name="T103" fmla="*/ 0 h 25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961"/>
                  <a:gd name="T157" fmla="*/ 0 h 257"/>
                  <a:gd name="T158" fmla="*/ 961 w 961"/>
                  <a:gd name="T159" fmla="*/ 257 h 25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961" h="257">
                    <a:moveTo>
                      <a:pt x="896" y="112"/>
                    </a:moveTo>
                    <a:lnTo>
                      <a:pt x="904" y="112"/>
                    </a:lnTo>
                    <a:lnTo>
                      <a:pt x="904" y="104"/>
                    </a:lnTo>
                    <a:lnTo>
                      <a:pt x="912" y="104"/>
                    </a:lnTo>
                    <a:lnTo>
                      <a:pt x="912" y="88"/>
                    </a:lnTo>
                    <a:lnTo>
                      <a:pt x="928" y="88"/>
                    </a:lnTo>
                    <a:lnTo>
                      <a:pt x="928" y="80"/>
                    </a:lnTo>
                    <a:lnTo>
                      <a:pt x="936" y="80"/>
                    </a:lnTo>
                    <a:lnTo>
                      <a:pt x="936" y="64"/>
                    </a:lnTo>
                    <a:lnTo>
                      <a:pt x="944" y="64"/>
                    </a:lnTo>
                    <a:lnTo>
                      <a:pt x="944" y="56"/>
                    </a:lnTo>
                    <a:lnTo>
                      <a:pt x="960" y="48"/>
                    </a:lnTo>
                    <a:lnTo>
                      <a:pt x="960" y="32"/>
                    </a:lnTo>
                    <a:lnTo>
                      <a:pt x="960" y="24"/>
                    </a:lnTo>
                    <a:lnTo>
                      <a:pt x="944" y="24"/>
                    </a:lnTo>
                    <a:lnTo>
                      <a:pt x="936" y="16"/>
                    </a:lnTo>
                    <a:lnTo>
                      <a:pt x="928" y="16"/>
                    </a:lnTo>
                    <a:lnTo>
                      <a:pt x="912" y="0"/>
                    </a:lnTo>
                    <a:lnTo>
                      <a:pt x="904" y="0"/>
                    </a:lnTo>
                    <a:lnTo>
                      <a:pt x="896" y="0"/>
                    </a:lnTo>
                    <a:lnTo>
                      <a:pt x="880" y="0"/>
                    </a:lnTo>
                    <a:lnTo>
                      <a:pt x="872" y="0"/>
                    </a:lnTo>
                    <a:lnTo>
                      <a:pt x="872" y="16"/>
                    </a:lnTo>
                    <a:lnTo>
                      <a:pt x="856" y="16"/>
                    </a:lnTo>
                    <a:lnTo>
                      <a:pt x="848" y="24"/>
                    </a:lnTo>
                    <a:lnTo>
                      <a:pt x="840" y="24"/>
                    </a:lnTo>
                    <a:lnTo>
                      <a:pt x="824" y="24"/>
                    </a:lnTo>
                    <a:lnTo>
                      <a:pt x="824" y="32"/>
                    </a:lnTo>
                    <a:lnTo>
                      <a:pt x="816" y="32"/>
                    </a:lnTo>
                    <a:lnTo>
                      <a:pt x="808" y="48"/>
                    </a:lnTo>
                    <a:lnTo>
                      <a:pt x="792" y="48"/>
                    </a:lnTo>
                    <a:lnTo>
                      <a:pt x="784" y="56"/>
                    </a:lnTo>
                    <a:lnTo>
                      <a:pt x="768" y="56"/>
                    </a:lnTo>
                    <a:lnTo>
                      <a:pt x="760" y="64"/>
                    </a:lnTo>
                    <a:lnTo>
                      <a:pt x="752" y="64"/>
                    </a:lnTo>
                    <a:lnTo>
                      <a:pt x="736" y="64"/>
                    </a:lnTo>
                    <a:lnTo>
                      <a:pt x="736" y="80"/>
                    </a:lnTo>
                    <a:lnTo>
                      <a:pt x="728" y="80"/>
                    </a:lnTo>
                    <a:lnTo>
                      <a:pt x="712" y="80"/>
                    </a:lnTo>
                    <a:lnTo>
                      <a:pt x="712" y="88"/>
                    </a:lnTo>
                    <a:lnTo>
                      <a:pt x="704" y="88"/>
                    </a:lnTo>
                    <a:lnTo>
                      <a:pt x="696" y="88"/>
                    </a:lnTo>
                    <a:lnTo>
                      <a:pt x="680" y="88"/>
                    </a:lnTo>
                    <a:lnTo>
                      <a:pt x="672" y="88"/>
                    </a:lnTo>
                    <a:lnTo>
                      <a:pt x="672" y="104"/>
                    </a:lnTo>
                    <a:lnTo>
                      <a:pt x="664" y="104"/>
                    </a:lnTo>
                    <a:lnTo>
                      <a:pt x="648" y="104"/>
                    </a:lnTo>
                    <a:lnTo>
                      <a:pt x="640" y="104"/>
                    </a:lnTo>
                    <a:lnTo>
                      <a:pt x="640" y="112"/>
                    </a:lnTo>
                    <a:lnTo>
                      <a:pt x="624" y="112"/>
                    </a:lnTo>
                    <a:lnTo>
                      <a:pt x="616" y="112"/>
                    </a:lnTo>
                    <a:lnTo>
                      <a:pt x="608" y="120"/>
                    </a:lnTo>
                    <a:lnTo>
                      <a:pt x="592" y="120"/>
                    </a:lnTo>
                    <a:lnTo>
                      <a:pt x="584" y="120"/>
                    </a:lnTo>
                    <a:lnTo>
                      <a:pt x="576" y="120"/>
                    </a:lnTo>
                    <a:lnTo>
                      <a:pt x="528" y="104"/>
                    </a:lnTo>
                    <a:lnTo>
                      <a:pt x="480" y="104"/>
                    </a:lnTo>
                    <a:lnTo>
                      <a:pt x="472" y="104"/>
                    </a:lnTo>
                    <a:lnTo>
                      <a:pt x="464" y="104"/>
                    </a:lnTo>
                    <a:lnTo>
                      <a:pt x="448" y="104"/>
                    </a:lnTo>
                    <a:lnTo>
                      <a:pt x="440" y="104"/>
                    </a:lnTo>
                    <a:lnTo>
                      <a:pt x="440" y="88"/>
                    </a:lnTo>
                    <a:lnTo>
                      <a:pt x="432" y="88"/>
                    </a:lnTo>
                    <a:lnTo>
                      <a:pt x="416" y="88"/>
                    </a:lnTo>
                    <a:lnTo>
                      <a:pt x="416" y="104"/>
                    </a:lnTo>
                    <a:lnTo>
                      <a:pt x="408" y="104"/>
                    </a:lnTo>
                    <a:lnTo>
                      <a:pt x="392" y="112"/>
                    </a:lnTo>
                    <a:lnTo>
                      <a:pt x="384" y="112"/>
                    </a:lnTo>
                    <a:lnTo>
                      <a:pt x="384" y="120"/>
                    </a:lnTo>
                    <a:lnTo>
                      <a:pt x="376" y="120"/>
                    </a:lnTo>
                    <a:lnTo>
                      <a:pt x="360" y="120"/>
                    </a:lnTo>
                    <a:lnTo>
                      <a:pt x="360" y="136"/>
                    </a:lnTo>
                    <a:lnTo>
                      <a:pt x="352" y="136"/>
                    </a:lnTo>
                    <a:lnTo>
                      <a:pt x="344" y="136"/>
                    </a:lnTo>
                    <a:lnTo>
                      <a:pt x="328" y="136"/>
                    </a:lnTo>
                    <a:lnTo>
                      <a:pt x="320" y="136"/>
                    </a:lnTo>
                    <a:lnTo>
                      <a:pt x="304" y="136"/>
                    </a:lnTo>
                    <a:lnTo>
                      <a:pt x="296" y="120"/>
                    </a:lnTo>
                    <a:lnTo>
                      <a:pt x="288" y="120"/>
                    </a:lnTo>
                    <a:lnTo>
                      <a:pt x="272" y="120"/>
                    </a:lnTo>
                    <a:lnTo>
                      <a:pt x="232" y="120"/>
                    </a:lnTo>
                    <a:lnTo>
                      <a:pt x="216" y="120"/>
                    </a:lnTo>
                    <a:lnTo>
                      <a:pt x="208" y="120"/>
                    </a:lnTo>
                    <a:lnTo>
                      <a:pt x="208" y="136"/>
                    </a:lnTo>
                    <a:lnTo>
                      <a:pt x="200" y="136"/>
                    </a:lnTo>
                    <a:lnTo>
                      <a:pt x="184" y="136"/>
                    </a:lnTo>
                    <a:lnTo>
                      <a:pt x="176" y="136"/>
                    </a:lnTo>
                    <a:lnTo>
                      <a:pt x="160" y="136"/>
                    </a:lnTo>
                    <a:lnTo>
                      <a:pt x="152" y="136"/>
                    </a:lnTo>
                    <a:lnTo>
                      <a:pt x="144" y="136"/>
                    </a:lnTo>
                    <a:lnTo>
                      <a:pt x="128" y="136"/>
                    </a:lnTo>
                    <a:lnTo>
                      <a:pt x="128" y="120"/>
                    </a:lnTo>
                    <a:lnTo>
                      <a:pt x="120" y="120"/>
                    </a:lnTo>
                    <a:lnTo>
                      <a:pt x="112" y="112"/>
                    </a:lnTo>
                    <a:lnTo>
                      <a:pt x="96" y="112"/>
                    </a:lnTo>
                    <a:lnTo>
                      <a:pt x="88" y="112"/>
                    </a:lnTo>
                    <a:lnTo>
                      <a:pt x="88" y="104"/>
                    </a:lnTo>
                    <a:lnTo>
                      <a:pt x="72" y="104"/>
                    </a:lnTo>
                    <a:lnTo>
                      <a:pt x="64" y="104"/>
                    </a:lnTo>
                    <a:lnTo>
                      <a:pt x="56" y="104"/>
                    </a:lnTo>
                    <a:lnTo>
                      <a:pt x="40" y="104"/>
                    </a:lnTo>
                    <a:lnTo>
                      <a:pt x="32" y="104"/>
                    </a:lnTo>
                    <a:lnTo>
                      <a:pt x="16" y="104"/>
                    </a:lnTo>
                    <a:lnTo>
                      <a:pt x="8" y="104"/>
                    </a:lnTo>
                    <a:lnTo>
                      <a:pt x="8" y="112"/>
                    </a:lnTo>
                    <a:lnTo>
                      <a:pt x="0" y="112"/>
                    </a:lnTo>
                    <a:lnTo>
                      <a:pt x="0" y="120"/>
                    </a:lnTo>
                    <a:lnTo>
                      <a:pt x="8" y="136"/>
                    </a:lnTo>
                    <a:lnTo>
                      <a:pt x="8" y="144"/>
                    </a:lnTo>
                    <a:lnTo>
                      <a:pt x="16" y="144"/>
                    </a:lnTo>
                    <a:lnTo>
                      <a:pt x="16" y="160"/>
                    </a:lnTo>
                    <a:lnTo>
                      <a:pt x="32" y="160"/>
                    </a:lnTo>
                    <a:lnTo>
                      <a:pt x="32" y="168"/>
                    </a:lnTo>
                    <a:lnTo>
                      <a:pt x="40" y="168"/>
                    </a:lnTo>
                    <a:lnTo>
                      <a:pt x="40" y="176"/>
                    </a:lnTo>
                    <a:lnTo>
                      <a:pt x="56" y="176"/>
                    </a:lnTo>
                    <a:lnTo>
                      <a:pt x="56" y="192"/>
                    </a:lnTo>
                    <a:lnTo>
                      <a:pt x="64" y="192"/>
                    </a:lnTo>
                    <a:lnTo>
                      <a:pt x="72" y="192"/>
                    </a:lnTo>
                    <a:lnTo>
                      <a:pt x="88" y="200"/>
                    </a:lnTo>
                    <a:lnTo>
                      <a:pt x="96" y="200"/>
                    </a:lnTo>
                    <a:lnTo>
                      <a:pt x="112" y="200"/>
                    </a:lnTo>
                    <a:lnTo>
                      <a:pt x="120" y="200"/>
                    </a:lnTo>
                    <a:lnTo>
                      <a:pt x="128" y="200"/>
                    </a:lnTo>
                    <a:lnTo>
                      <a:pt x="144" y="200"/>
                    </a:lnTo>
                    <a:lnTo>
                      <a:pt x="152" y="200"/>
                    </a:lnTo>
                    <a:lnTo>
                      <a:pt x="160" y="200"/>
                    </a:lnTo>
                    <a:lnTo>
                      <a:pt x="176" y="200"/>
                    </a:lnTo>
                    <a:lnTo>
                      <a:pt x="184" y="200"/>
                    </a:lnTo>
                    <a:lnTo>
                      <a:pt x="200" y="200"/>
                    </a:lnTo>
                    <a:lnTo>
                      <a:pt x="208" y="200"/>
                    </a:lnTo>
                    <a:lnTo>
                      <a:pt x="216" y="200"/>
                    </a:lnTo>
                    <a:lnTo>
                      <a:pt x="216" y="208"/>
                    </a:lnTo>
                    <a:lnTo>
                      <a:pt x="232" y="208"/>
                    </a:lnTo>
                    <a:lnTo>
                      <a:pt x="240" y="208"/>
                    </a:lnTo>
                    <a:lnTo>
                      <a:pt x="240" y="224"/>
                    </a:lnTo>
                    <a:lnTo>
                      <a:pt x="248" y="224"/>
                    </a:lnTo>
                    <a:lnTo>
                      <a:pt x="264" y="224"/>
                    </a:lnTo>
                    <a:lnTo>
                      <a:pt x="272" y="232"/>
                    </a:lnTo>
                    <a:lnTo>
                      <a:pt x="288" y="232"/>
                    </a:lnTo>
                    <a:lnTo>
                      <a:pt x="296" y="248"/>
                    </a:lnTo>
                    <a:lnTo>
                      <a:pt x="304" y="248"/>
                    </a:lnTo>
                    <a:lnTo>
                      <a:pt x="320" y="248"/>
                    </a:lnTo>
                    <a:lnTo>
                      <a:pt x="328" y="248"/>
                    </a:lnTo>
                    <a:lnTo>
                      <a:pt x="344" y="248"/>
                    </a:lnTo>
                    <a:lnTo>
                      <a:pt x="352" y="256"/>
                    </a:lnTo>
                    <a:lnTo>
                      <a:pt x="360" y="256"/>
                    </a:lnTo>
                    <a:lnTo>
                      <a:pt x="360" y="248"/>
                    </a:lnTo>
                    <a:lnTo>
                      <a:pt x="376" y="248"/>
                    </a:lnTo>
                    <a:lnTo>
                      <a:pt x="384" y="248"/>
                    </a:lnTo>
                    <a:lnTo>
                      <a:pt x="392" y="248"/>
                    </a:lnTo>
                    <a:lnTo>
                      <a:pt x="392" y="232"/>
                    </a:lnTo>
                    <a:lnTo>
                      <a:pt x="408" y="232"/>
                    </a:lnTo>
                    <a:lnTo>
                      <a:pt x="416" y="232"/>
                    </a:lnTo>
                    <a:lnTo>
                      <a:pt x="432" y="232"/>
                    </a:lnTo>
                    <a:lnTo>
                      <a:pt x="440" y="232"/>
                    </a:lnTo>
                    <a:lnTo>
                      <a:pt x="448" y="232"/>
                    </a:lnTo>
                    <a:lnTo>
                      <a:pt x="464" y="232"/>
                    </a:lnTo>
                    <a:lnTo>
                      <a:pt x="472" y="232"/>
                    </a:lnTo>
                    <a:lnTo>
                      <a:pt x="480" y="232"/>
                    </a:lnTo>
                    <a:lnTo>
                      <a:pt x="496" y="232"/>
                    </a:lnTo>
                    <a:lnTo>
                      <a:pt x="504" y="232"/>
                    </a:lnTo>
                    <a:lnTo>
                      <a:pt x="520" y="232"/>
                    </a:lnTo>
                    <a:lnTo>
                      <a:pt x="528" y="224"/>
                    </a:lnTo>
                    <a:lnTo>
                      <a:pt x="536" y="224"/>
                    </a:lnTo>
                    <a:lnTo>
                      <a:pt x="552" y="224"/>
                    </a:lnTo>
                    <a:lnTo>
                      <a:pt x="552" y="208"/>
                    </a:lnTo>
                    <a:lnTo>
                      <a:pt x="560" y="208"/>
                    </a:lnTo>
                    <a:lnTo>
                      <a:pt x="576" y="208"/>
                    </a:lnTo>
                    <a:lnTo>
                      <a:pt x="584" y="208"/>
                    </a:lnTo>
                    <a:lnTo>
                      <a:pt x="584" y="200"/>
                    </a:lnTo>
                    <a:lnTo>
                      <a:pt x="592" y="200"/>
                    </a:lnTo>
                    <a:lnTo>
                      <a:pt x="608" y="200"/>
                    </a:lnTo>
                    <a:lnTo>
                      <a:pt x="616" y="200"/>
                    </a:lnTo>
                    <a:lnTo>
                      <a:pt x="624" y="192"/>
                    </a:lnTo>
                    <a:lnTo>
                      <a:pt x="640" y="192"/>
                    </a:lnTo>
                    <a:lnTo>
                      <a:pt x="648" y="192"/>
                    </a:lnTo>
                    <a:lnTo>
                      <a:pt x="648" y="176"/>
                    </a:lnTo>
                    <a:lnTo>
                      <a:pt x="664" y="176"/>
                    </a:lnTo>
                    <a:lnTo>
                      <a:pt x="672" y="168"/>
                    </a:lnTo>
                    <a:lnTo>
                      <a:pt x="680" y="168"/>
                    </a:lnTo>
                    <a:lnTo>
                      <a:pt x="696" y="168"/>
                    </a:lnTo>
                    <a:lnTo>
                      <a:pt x="704" y="168"/>
                    </a:lnTo>
                    <a:lnTo>
                      <a:pt x="712" y="168"/>
                    </a:lnTo>
                    <a:lnTo>
                      <a:pt x="728" y="168"/>
                    </a:lnTo>
                    <a:lnTo>
                      <a:pt x="736" y="168"/>
                    </a:lnTo>
                    <a:lnTo>
                      <a:pt x="752" y="168"/>
                    </a:lnTo>
                    <a:lnTo>
                      <a:pt x="760" y="168"/>
                    </a:lnTo>
                    <a:lnTo>
                      <a:pt x="760" y="176"/>
                    </a:lnTo>
                    <a:lnTo>
                      <a:pt x="768" y="176"/>
                    </a:lnTo>
                    <a:lnTo>
                      <a:pt x="784" y="176"/>
                    </a:lnTo>
                    <a:lnTo>
                      <a:pt x="792" y="176"/>
                    </a:lnTo>
                    <a:lnTo>
                      <a:pt x="808" y="176"/>
                    </a:lnTo>
                    <a:lnTo>
                      <a:pt x="816" y="176"/>
                    </a:lnTo>
                    <a:lnTo>
                      <a:pt x="824" y="176"/>
                    </a:lnTo>
                    <a:lnTo>
                      <a:pt x="840" y="176"/>
                    </a:lnTo>
                    <a:lnTo>
                      <a:pt x="848" y="168"/>
                    </a:lnTo>
                    <a:lnTo>
                      <a:pt x="856" y="168"/>
                    </a:lnTo>
                    <a:lnTo>
                      <a:pt x="872" y="168"/>
                    </a:lnTo>
                    <a:lnTo>
                      <a:pt x="880" y="168"/>
                    </a:lnTo>
                    <a:lnTo>
                      <a:pt x="880" y="160"/>
                    </a:lnTo>
                    <a:lnTo>
                      <a:pt x="896" y="160"/>
                    </a:lnTo>
                    <a:lnTo>
                      <a:pt x="896" y="144"/>
                    </a:lnTo>
                    <a:lnTo>
                      <a:pt x="896" y="136"/>
                    </a:lnTo>
                    <a:lnTo>
                      <a:pt x="904" y="120"/>
                    </a:lnTo>
                    <a:lnTo>
                      <a:pt x="904" y="112"/>
                    </a:lnTo>
                    <a:lnTo>
                      <a:pt x="912" y="112"/>
                    </a:lnTo>
                    <a:lnTo>
                      <a:pt x="912" y="104"/>
                    </a:lnTo>
                  </a:path>
                </a:pathLst>
              </a:custGeom>
              <a:solidFill>
                <a:srgbClr val="00FFFF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66" name="Freeform 14"/>
              <p:cNvSpPr>
                <a:spLocks/>
              </p:cNvSpPr>
              <p:nvPr/>
            </p:nvSpPr>
            <p:spPr bwMode="auto">
              <a:xfrm>
                <a:off x="4708" y="2843"/>
                <a:ext cx="418" cy="111"/>
              </a:xfrm>
              <a:custGeom>
                <a:avLst/>
                <a:gdLst>
                  <a:gd name="T0" fmla="*/ 1 w 1209"/>
                  <a:gd name="T1" fmla="*/ 0 h 369"/>
                  <a:gd name="T2" fmla="*/ 1 w 1209"/>
                  <a:gd name="T3" fmla="*/ 0 h 369"/>
                  <a:gd name="T4" fmla="*/ 1 w 1209"/>
                  <a:gd name="T5" fmla="*/ 0 h 369"/>
                  <a:gd name="T6" fmla="*/ 1 w 1209"/>
                  <a:gd name="T7" fmla="*/ 0 h 369"/>
                  <a:gd name="T8" fmla="*/ 1 w 1209"/>
                  <a:gd name="T9" fmla="*/ 0 h 369"/>
                  <a:gd name="T10" fmla="*/ 1 w 1209"/>
                  <a:gd name="T11" fmla="*/ 0 h 369"/>
                  <a:gd name="T12" fmla="*/ 1 w 1209"/>
                  <a:gd name="T13" fmla="*/ 0 h 369"/>
                  <a:gd name="T14" fmla="*/ 1 w 1209"/>
                  <a:gd name="T15" fmla="*/ 0 h 369"/>
                  <a:gd name="T16" fmla="*/ 1 w 1209"/>
                  <a:gd name="T17" fmla="*/ 0 h 369"/>
                  <a:gd name="T18" fmla="*/ 1 w 1209"/>
                  <a:gd name="T19" fmla="*/ 0 h 369"/>
                  <a:gd name="T20" fmla="*/ 0 w 1209"/>
                  <a:gd name="T21" fmla="*/ 0 h 369"/>
                  <a:gd name="T22" fmla="*/ 0 w 1209"/>
                  <a:gd name="T23" fmla="*/ 0 h 369"/>
                  <a:gd name="T24" fmla="*/ 0 w 1209"/>
                  <a:gd name="T25" fmla="*/ 0 h 369"/>
                  <a:gd name="T26" fmla="*/ 0 w 1209"/>
                  <a:gd name="T27" fmla="*/ 0 h 369"/>
                  <a:gd name="T28" fmla="*/ 0 w 1209"/>
                  <a:gd name="T29" fmla="*/ 0 h 369"/>
                  <a:gd name="T30" fmla="*/ 0 w 1209"/>
                  <a:gd name="T31" fmla="*/ 0 h 369"/>
                  <a:gd name="T32" fmla="*/ 0 w 1209"/>
                  <a:gd name="T33" fmla="*/ 0 h 369"/>
                  <a:gd name="T34" fmla="*/ 0 w 1209"/>
                  <a:gd name="T35" fmla="*/ 0 h 369"/>
                  <a:gd name="T36" fmla="*/ 0 w 1209"/>
                  <a:gd name="T37" fmla="*/ 0 h 369"/>
                  <a:gd name="T38" fmla="*/ 0 w 1209"/>
                  <a:gd name="T39" fmla="*/ 0 h 369"/>
                  <a:gd name="T40" fmla="*/ 0 w 1209"/>
                  <a:gd name="T41" fmla="*/ 0 h 369"/>
                  <a:gd name="T42" fmla="*/ 0 w 1209"/>
                  <a:gd name="T43" fmla="*/ 0 h 369"/>
                  <a:gd name="T44" fmla="*/ 0 w 1209"/>
                  <a:gd name="T45" fmla="*/ 0 h 369"/>
                  <a:gd name="T46" fmla="*/ 0 w 1209"/>
                  <a:gd name="T47" fmla="*/ 0 h 369"/>
                  <a:gd name="T48" fmla="*/ 0 w 1209"/>
                  <a:gd name="T49" fmla="*/ 0 h 369"/>
                  <a:gd name="T50" fmla="*/ 0 w 1209"/>
                  <a:gd name="T51" fmla="*/ 0 h 369"/>
                  <a:gd name="T52" fmla="*/ 0 w 1209"/>
                  <a:gd name="T53" fmla="*/ 0 h 369"/>
                  <a:gd name="T54" fmla="*/ 0 w 1209"/>
                  <a:gd name="T55" fmla="*/ 0 h 369"/>
                  <a:gd name="T56" fmla="*/ 0 w 1209"/>
                  <a:gd name="T57" fmla="*/ 0 h 369"/>
                  <a:gd name="T58" fmla="*/ 1 w 1209"/>
                  <a:gd name="T59" fmla="*/ 0 h 369"/>
                  <a:gd name="T60" fmla="*/ 1 w 1209"/>
                  <a:gd name="T61" fmla="*/ 0 h 369"/>
                  <a:gd name="T62" fmla="*/ 1 w 1209"/>
                  <a:gd name="T63" fmla="*/ 0 h 369"/>
                  <a:gd name="T64" fmla="*/ 1 w 1209"/>
                  <a:gd name="T65" fmla="*/ 0 h 369"/>
                  <a:gd name="T66" fmla="*/ 1 w 1209"/>
                  <a:gd name="T67" fmla="*/ 0 h 369"/>
                  <a:gd name="T68" fmla="*/ 1 w 1209"/>
                  <a:gd name="T69" fmla="*/ 0 h 369"/>
                  <a:gd name="T70" fmla="*/ 1 w 1209"/>
                  <a:gd name="T71" fmla="*/ 0 h 369"/>
                  <a:gd name="T72" fmla="*/ 1 w 1209"/>
                  <a:gd name="T73" fmla="*/ 0 h 369"/>
                  <a:gd name="T74" fmla="*/ 1 w 1209"/>
                  <a:gd name="T75" fmla="*/ 0 h 369"/>
                  <a:gd name="T76" fmla="*/ 1 w 1209"/>
                  <a:gd name="T77" fmla="*/ 0 h 369"/>
                  <a:gd name="T78" fmla="*/ 1 w 1209"/>
                  <a:gd name="T79" fmla="*/ 0 h 369"/>
                  <a:gd name="T80" fmla="*/ 1 w 1209"/>
                  <a:gd name="T81" fmla="*/ 0 h 369"/>
                  <a:gd name="T82" fmla="*/ 1 w 1209"/>
                  <a:gd name="T83" fmla="*/ 0 h 369"/>
                  <a:gd name="T84" fmla="*/ 1 w 1209"/>
                  <a:gd name="T85" fmla="*/ 0 h 369"/>
                  <a:gd name="T86" fmla="*/ 2 w 1209"/>
                  <a:gd name="T87" fmla="*/ 0 h 369"/>
                  <a:gd name="T88" fmla="*/ 2 w 1209"/>
                  <a:gd name="T89" fmla="*/ 0 h 369"/>
                  <a:gd name="T90" fmla="*/ 2 w 1209"/>
                  <a:gd name="T91" fmla="*/ 0 h 369"/>
                  <a:gd name="T92" fmla="*/ 2 w 1209"/>
                  <a:gd name="T93" fmla="*/ 0 h 369"/>
                  <a:gd name="T94" fmla="*/ 2 w 1209"/>
                  <a:gd name="T95" fmla="*/ 0 h 369"/>
                  <a:gd name="T96" fmla="*/ 2 w 1209"/>
                  <a:gd name="T97" fmla="*/ 0 h 369"/>
                  <a:gd name="T98" fmla="*/ 2 w 1209"/>
                  <a:gd name="T99" fmla="*/ 0 h 369"/>
                  <a:gd name="T100" fmla="*/ 2 w 1209"/>
                  <a:gd name="T101" fmla="*/ 0 h 369"/>
                  <a:gd name="T102" fmla="*/ 2 w 1209"/>
                  <a:gd name="T103" fmla="*/ 0 h 369"/>
                  <a:gd name="T104" fmla="*/ 2 w 1209"/>
                  <a:gd name="T105" fmla="*/ 0 h 369"/>
                  <a:gd name="T106" fmla="*/ 2 w 1209"/>
                  <a:gd name="T107" fmla="*/ 0 h 369"/>
                  <a:gd name="T108" fmla="*/ 2 w 1209"/>
                  <a:gd name="T109" fmla="*/ 0 h 369"/>
                  <a:gd name="T110" fmla="*/ 1 w 1209"/>
                  <a:gd name="T111" fmla="*/ 0 h 369"/>
                  <a:gd name="T112" fmla="*/ 1 w 1209"/>
                  <a:gd name="T113" fmla="*/ 0 h 369"/>
                  <a:gd name="T114" fmla="*/ 1 w 1209"/>
                  <a:gd name="T115" fmla="*/ 0 h 36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209"/>
                  <a:gd name="T175" fmla="*/ 0 h 369"/>
                  <a:gd name="T176" fmla="*/ 1209 w 1209"/>
                  <a:gd name="T177" fmla="*/ 369 h 36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209" h="369">
                    <a:moveTo>
                      <a:pt x="864" y="24"/>
                    </a:moveTo>
                    <a:lnTo>
                      <a:pt x="856" y="24"/>
                    </a:lnTo>
                    <a:lnTo>
                      <a:pt x="840" y="24"/>
                    </a:lnTo>
                    <a:lnTo>
                      <a:pt x="840" y="16"/>
                    </a:lnTo>
                    <a:lnTo>
                      <a:pt x="832" y="16"/>
                    </a:lnTo>
                    <a:lnTo>
                      <a:pt x="832" y="0"/>
                    </a:lnTo>
                    <a:lnTo>
                      <a:pt x="824" y="0"/>
                    </a:lnTo>
                    <a:lnTo>
                      <a:pt x="808" y="0"/>
                    </a:lnTo>
                    <a:lnTo>
                      <a:pt x="800" y="0"/>
                    </a:lnTo>
                    <a:lnTo>
                      <a:pt x="784" y="0"/>
                    </a:lnTo>
                    <a:lnTo>
                      <a:pt x="776" y="0"/>
                    </a:lnTo>
                    <a:lnTo>
                      <a:pt x="768" y="0"/>
                    </a:lnTo>
                    <a:lnTo>
                      <a:pt x="752" y="0"/>
                    </a:lnTo>
                    <a:lnTo>
                      <a:pt x="744" y="0"/>
                    </a:lnTo>
                    <a:lnTo>
                      <a:pt x="728" y="0"/>
                    </a:lnTo>
                    <a:lnTo>
                      <a:pt x="720" y="0"/>
                    </a:lnTo>
                    <a:lnTo>
                      <a:pt x="712" y="0"/>
                    </a:lnTo>
                    <a:lnTo>
                      <a:pt x="696" y="0"/>
                    </a:lnTo>
                    <a:lnTo>
                      <a:pt x="688" y="0"/>
                    </a:lnTo>
                    <a:lnTo>
                      <a:pt x="680" y="0"/>
                    </a:lnTo>
                    <a:lnTo>
                      <a:pt x="664" y="0"/>
                    </a:lnTo>
                    <a:lnTo>
                      <a:pt x="656" y="0"/>
                    </a:lnTo>
                    <a:lnTo>
                      <a:pt x="640" y="0"/>
                    </a:lnTo>
                    <a:lnTo>
                      <a:pt x="632" y="0"/>
                    </a:lnTo>
                    <a:lnTo>
                      <a:pt x="624" y="0"/>
                    </a:lnTo>
                    <a:lnTo>
                      <a:pt x="608" y="0"/>
                    </a:lnTo>
                    <a:lnTo>
                      <a:pt x="600" y="0"/>
                    </a:lnTo>
                    <a:lnTo>
                      <a:pt x="592" y="16"/>
                    </a:lnTo>
                    <a:lnTo>
                      <a:pt x="576" y="16"/>
                    </a:lnTo>
                    <a:lnTo>
                      <a:pt x="568" y="16"/>
                    </a:lnTo>
                    <a:lnTo>
                      <a:pt x="552" y="24"/>
                    </a:lnTo>
                    <a:lnTo>
                      <a:pt x="544" y="24"/>
                    </a:lnTo>
                    <a:lnTo>
                      <a:pt x="536" y="24"/>
                    </a:lnTo>
                    <a:lnTo>
                      <a:pt x="520" y="24"/>
                    </a:lnTo>
                    <a:lnTo>
                      <a:pt x="512" y="32"/>
                    </a:lnTo>
                    <a:lnTo>
                      <a:pt x="496" y="32"/>
                    </a:lnTo>
                    <a:lnTo>
                      <a:pt x="488" y="32"/>
                    </a:lnTo>
                    <a:lnTo>
                      <a:pt x="480" y="32"/>
                    </a:lnTo>
                    <a:lnTo>
                      <a:pt x="464" y="32"/>
                    </a:lnTo>
                    <a:lnTo>
                      <a:pt x="456" y="32"/>
                    </a:lnTo>
                    <a:lnTo>
                      <a:pt x="448" y="32"/>
                    </a:lnTo>
                    <a:lnTo>
                      <a:pt x="432" y="32"/>
                    </a:lnTo>
                    <a:lnTo>
                      <a:pt x="432" y="48"/>
                    </a:lnTo>
                    <a:lnTo>
                      <a:pt x="424" y="48"/>
                    </a:lnTo>
                    <a:lnTo>
                      <a:pt x="408" y="48"/>
                    </a:lnTo>
                    <a:lnTo>
                      <a:pt x="368" y="48"/>
                    </a:lnTo>
                    <a:lnTo>
                      <a:pt x="368" y="88"/>
                    </a:lnTo>
                    <a:lnTo>
                      <a:pt x="360" y="88"/>
                    </a:lnTo>
                    <a:lnTo>
                      <a:pt x="344" y="88"/>
                    </a:lnTo>
                    <a:lnTo>
                      <a:pt x="336" y="88"/>
                    </a:lnTo>
                    <a:lnTo>
                      <a:pt x="320" y="88"/>
                    </a:lnTo>
                    <a:lnTo>
                      <a:pt x="312" y="88"/>
                    </a:lnTo>
                    <a:lnTo>
                      <a:pt x="312" y="104"/>
                    </a:lnTo>
                    <a:lnTo>
                      <a:pt x="304" y="104"/>
                    </a:lnTo>
                    <a:lnTo>
                      <a:pt x="288" y="104"/>
                    </a:lnTo>
                    <a:lnTo>
                      <a:pt x="280" y="104"/>
                    </a:lnTo>
                    <a:lnTo>
                      <a:pt x="280" y="112"/>
                    </a:lnTo>
                    <a:lnTo>
                      <a:pt x="264" y="112"/>
                    </a:lnTo>
                    <a:lnTo>
                      <a:pt x="256" y="112"/>
                    </a:lnTo>
                    <a:lnTo>
                      <a:pt x="248" y="112"/>
                    </a:lnTo>
                    <a:lnTo>
                      <a:pt x="232" y="112"/>
                    </a:lnTo>
                    <a:lnTo>
                      <a:pt x="224" y="112"/>
                    </a:lnTo>
                    <a:lnTo>
                      <a:pt x="216" y="112"/>
                    </a:lnTo>
                    <a:lnTo>
                      <a:pt x="200" y="112"/>
                    </a:lnTo>
                    <a:lnTo>
                      <a:pt x="192" y="120"/>
                    </a:lnTo>
                    <a:lnTo>
                      <a:pt x="176" y="120"/>
                    </a:lnTo>
                    <a:lnTo>
                      <a:pt x="168" y="120"/>
                    </a:lnTo>
                    <a:lnTo>
                      <a:pt x="160" y="120"/>
                    </a:lnTo>
                    <a:lnTo>
                      <a:pt x="144" y="120"/>
                    </a:lnTo>
                    <a:lnTo>
                      <a:pt x="136" y="120"/>
                    </a:lnTo>
                    <a:lnTo>
                      <a:pt x="136" y="136"/>
                    </a:lnTo>
                    <a:lnTo>
                      <a:pt x="128" y="136"/>
                    </a:lnTo>
                    <a:lnTo>
                      <a:pt x="112" y="136"/>
                    </a:lnTo>
                    <a:lnTo>
                      <a:pt x="104" y="144"/>
                    </a:lnTo>
                    <a:lnTo>
                      <a:pt x="88" y="144"/>
                    </a:lnTo>
                    <a:lnTo>
                      <a:pt x="80" y="144"/>
                    </a:lnTo>
                    <a:lnTo>
                      <a:pt x="80" y="160"/>
                    </a:lnTo>
                    <a:lnTo>
                      <a:pt x="72" y="160"/>
                    </a:lnTo>
                    <a:lnTo>
                      <a:pt x="56" y="160"/>
                    </a:lnTo>
                    <a:lnTo>
                      <a:pt x="48" y="160"/>
                    </a:lnTo>
                    <a:lnTo>
                      <a:pt x="48" y="168"/>
                    </a:lnTo>
                    <a:lnTo>
                      <a:pt x="32" y="168"/>
                    </a:lnTo>
                    <a:lnTo>
                      <a:pt x="24" y="168"/>
                    </a:lnTo>
                    <a:lnTo>
                      <a:pt x="16" y="176"/>
                    </a:lnTo>
                    <a:lnTo>
                      <a:pt x="16" y="192"/>
                    </a:lnTo>
                    <a:lnTo>
                      <a:pt x="16" y="200"/>
                    </a:lnTo>
                    <a:lnTo>
                      <a:pt x="0" y="200"/>
                    </a:lnTo>
                    <a:lnTo>
                      <a:pt x="0" y="208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48"/>
                    </a:lnTo>
                    <a:lnTo>
                      <a:pt x="0" y="256"/>
                    </a:lnTo>
                    <a:lnTo>
                      <a:pt x="0" y="264"/>
                    </a:lnTo>
                    <a:lnTo>
                      <a:pt x="16" y="256"/>
                    </a:lnTo>
                    <a:lnTo>
                      <a:pt x="24" y="256"/>
                    </a:lnTo>
                    <a:lnTo>
                      <a:pt x="32" y="248"/>
                    </a:lnTo>
                    <a:lnTo>
                      <a:pt x="48" y="248"/>
                    </a:lnTo>
                    <a:lnTo>
                      <a:pt x="48" y="232"/>
                    </a:lnTo>
                    <a:lnTo>
                      <a:pt x="56" y="232"/>
                    </a:lnTo>
                    <a:lnTo>
                      <a:pt x="72" y="232"/>
                    </a:lnTo>
                    <a:lnTo>
                      <a:pt x="80" y="232"/>
                    </a:lnTo>
                    <a:lnTo>
                      <a:pt x="88" y="232"/>
                    </a:lnTo>
                    <a:lnTo>
                      <a:pt x="104" y="232"/>
                    </a:lnTo>
                    <a:lnTo>
                      <a:pt x="112" y="232"/>
                    </a:lnTo>
                    <a:lnTo>
                      <a:pt x="128" y="248"/>
                    </a:lnTo>
                    <a:lnTo>
                      <a:pt x="128" y="256"/>
                    </a:lnTo>
                    <a:lnTo>
                      <a:pt x="128" y="264"/>
                    </a:lnTo>
                    <a:lnTo>
                      <a:pt x="112" y="280"/>
                    </a:lnTo>
                    <a:lnTo>
                      <a:pt x="112" y="288"/>
                    </a:lnTo>
                    <a:lnTo>
                      <a:pt x="104" y="304"/>
                    </a:lnTo>
                    <a:lnTo>
                      <a:pt x="88" y="304"/>
                    </a:lnTo>
                    <a:lnTo>
                      <a:pt x="88" y="312"/>
                    </a:lnTo>
                    <a:lnTo>
                      <a:pt x="88" y="320"/>
                    </a:lnTo>
                    <a:lnTo>
                      <a:pt x="80" y="320"/>
                    </a:lnTo>
                    <a:lnTo>
                      <a:pt x="80" y="336"/>
                    </a:lnTo>
                    <a:lnTo>
                      <a:pt x="72" y="344"/>
                    </a:lnTo>
                    <a:lnTo>
                      <a:pt x="72" y="352"/>
                    </a:lnTo>
                    <a:lnTo>
                      <a:pt x="80" y="352"/>
                    </a:lnTo>
                    <a:lnTo>
                      <a:pt x="80" y="368"/>
                    </a:lnTo>
                    <a:lnTo>
                      <a:pt x="88" y="368"/>
                    </a:lnTo>
                    <a:lnTo>
                      <a:pt x="104" y="368"/>
                    </a:lnTo>
                    <a:lnTo>
                      <a:pt x="112" y="368"/>
                    </a:lnTo>
                    <a:lnTo>
                      <a:pt x="128" y="352"/>
                    </a:lnTo>
                    <a:lnTo>
                      <a:pt x="136" y="352"/>
                    </a:lnTo>
                    <a:lnTo>
                      <a:pt x="136" y="344"/>
                    </a:lnTo>
                    <a:lnTo>
                      <a:pt x="144" y="344"/>
                    </a:lnTo>
                    <a:lnTo>
                      <a:pt x="144" y="336"/>
                    </a:lnTo>
                    <a:lnTo>
                      <a:pt x="160" y="336"/>
                    </a:lnTo>
                    <a:lnTo>
                      <a:pt x="160" y="320"/>
                    </a:lnTo>
                    <a:lnTo>
                      <a:pt x="168" y="320"/>
                    </a:lnTo>
                    <a:lnTo>
                      <a:pt x="168" y="312"/>
                    </a:lnTo>
                    <a:lnTo>
                      <a:pt x="176" y="312"/>
                    </a:lnTo>
                    <a:lnTo>
                      <a:pt x="176" y="304"/>
                    </a:lnTo>
                    <a:lnTo>
                      <a:pt x="192" y="304"/>
                    </a:lnTo>
                    <a:lnTo>
                      <a:pt x="200" y="304"/>
                    </a:lnTo>
                    <a:lnTo>
                      <a:pt x="216" y="288"/>
                    </a:lnTo>
                    <a:lnTo>
                      <a:pt x="224" y="288"/>
                    </a:lnTo>
                    <a:lnTo>
                      <a:pt x="232" y="288"/>
                    </a:lnTo>
                    <a:lnTo>
                      <a:pt x="248" y="288"/>
                    </a:lnTo>
                    <a:lnTo>
                      <a:pt x="248" y="280"/>
                    </a:lnTo>
                    <a:lnTo>
                      <a:pt x="256" y="280"/>
                    </a:lnTo>
                    <a:lnTo>
                      <a:pt x="264" y="280"/>
                    </a:lnTo>
                    <a:lnTo>
                      <a:pt x="280" y="280"/>
                    </a:lnTo>
                    <a:lnTo>
                      <a:pt x="288" y="288"/>
                    </a:lnTo>
                    <a:lnTo>
                      <a:pt x="304" y="288"/>
                    </a:lnTo>
                    <a:lnTo>
                      <a:pt x="312" y="288"/>
                    </a:lnTo>
                    <a:lnTo>
                      <a:pt x="320" y="288"/>
                    </a:lnTo>
                    <a:lnTo>
                      <a:pt x="336" y="288"/>
                    </a:lnTo>
                    <a:lnTo>
                      <a:pt x="344" y="288"/>
                    </a:lnTo>
                    <a:lnTo>
                      <a:pt x="344" y="280"/>
                    </a:lnTo>
                    <a:lnTo>
                      <a:pt x="360" y="280"/>
                    </a:lnTo>
                    <a:lnTo>
                      <a:pt x="360" y="264"/>
                    </a:lnTo>
                    <a:lnTo>
                      <a:pt x="360" y="256"/>
                    </a:lnTo>
                    <a:lnTo>
                      <a:pt x="368" y="256"/>
                    </a:lnTo>
                    <a:lnTo>
                      <a:pt x="368" y="248"/>
                    </a:lnTo>
                    <a:lnTo>
                      <a:pt x="376" y="232"/>
                    </a:lnTo>
                    <a:lnTo>
                      <a:pt x="376" y="224"/>
                    </a:lnTo>
                    <a:lnTo>
                      <a:pt x="376" y="208"/>
                    </a:lnTo>
                    <a:lnTo>
                      <a:pt x="392" y="208"/>
                    </a:lnTo>
                    <a:lnTo>
                      <a:pt x="392" y="200"/>
                    </a:lnTo>
                    <a:lnTo>
                      <a:pt x="400" y="200"/>
                    </a:lnTo>
                    <a:lnTo>
                      <a:pt x="408" y="200"/>
                    </a:lnTo>
                    <a:lnTo>
                      <a:pt x="424" y="200"/>
                    </a:lnTo>
                    <a:lnTo>
                      <a:pt x="432" y="200"/>
                    </a:lnTo>
                    <a:lnTo>
                      <a:pt x="432" y="192"/>
                    </a:lnTo>
                    <a:lnTo>
                      <a:pt x="448" y="192"/>
                    </a:lnTo>
                    <a:lnTo>
                      <a:pt x="456" y="192"/>
                    </a:lnTo>
                    <a:lnTo>
                      <a:pt x="464" y="176"/>
                    </a:lnTo>
                    <a:lnTo>
                      <a:pt x="480" y="168"/>
                    </a:lnTo>
                    <a:lnTo>
                      <a:pt x="480" y="160"/>
                    </a:lnTo>
                    <a:lnTo>
                      <a:pt x="488" y="160"/>
                    </a:lnTo>
                    <a:lnTo>
                      <a:pt x="496" y="160"/>
                    </a:lnTo>
                    <a:lnTo>
                      <a:pt x="496" y="144"/>
                    </a:lnTo>
                    <a:lnTo>
                      <a:pt x="512" y="144"/>
                    </a:lnTo>
                    <a:lnTo>
                      <a:pt x="520" y="144"/>
                    </a:lnTo>
                    <a:lnTo>
                      <a:pt x="520" y="136"/>
                    </a:lnTo>
                    <a:lnTo>
                      <a:pt x="536" y="136"/>
                    </a:lnTo>
                    <a:lnTo>
                      <a:pt x="544" y="136"/>
                    </a:lnTo>
                    <a:lnTo>
                      <a:pt x="544" y="120"/>
                    </a:lnTo>
                    <a:lnTo>
                      <a:pt x="552" y="120"/>
                    </a:lnTo>
                    <a:lnTo>
                      <a:pt x="552" y="136"/>
                    </a:lnTo>
                    <a:lnTo>
                      <a:pt x="568" y="136"/>
                    </a:lnTo>
                    <a:lnTo>
                      <a:pt x="576" y="144"/>
                    </a:lnTo>
                    <a:lnTo>
                      <a:pt x="592" y="144"/>
                    </a:lnTo>
                    <a:lnTo>
                      <a:pt x="592" y="136"/>
                    </a:lnTo>
                    <a:lnTo>
                      <a:pt x="600" y="136"/>
                    </a:lnTo>
                    <a:lnTo>
                      <a:pt x="608" y="136"/>
                    </a:lnTo>
                    <a:lnTo>
                      <a:pt x="656" y="112"/>
                    </a:lnTo>
                    <a:lnTo>
                      <a:pt x="696" y="112"/>
                    </a:lnTo>
                    <a:lnTo>
                      <a:pt x="696" y="104"/>
                    </a:lnTo>
                    <a:lnTo>
                      <a:pt x="712" y="104"/>
                    </a:lnTo>
                    <a:lnTo>
                      <a:pt x="720" y="88"/>
                    </a:lnTo>
                    <a:lnTo>
                      <a:pt x="728" y="88"/>
                    </a:lnTo>
                    <a:lnTo>
                      <a:pt x="728" y="80"/>
                    </a:lnTo>
                    <a:lnTo>
                      <a:pt x="744" y="64"/>
                    </a:lnTo>
                    <a:lnTo>
                      <a:pt x="752" y="64"/>
                    </a:lnTo>
                    <a:lnTo>
                      <a:pt x="768" y="56"/>
                    </a:lnTo>
                    <a:lnTo>
                      <a:pt x="776" y="56"/>
                    </a:lnTo>
                    <a:lnTo>
                      <a:pt x="776" y="48"/>
                    </a:lnTo>
                    <a:lnTo>
                      <a:pt x="784" y="48"/>
                    </a:lnTo>
                    <a:lnTo>
                      <a:pt x="800" y="48"/>
                    </a:lnTo>
                    <a:lnTo>
                      <a:pt x="808" y="48"/>
                    </a:lnTo>
                    <a:lnTo>
                      <a:pt x="824" y="48"/>
                    </a:lnTo>
                    <a:lnTo>
                      <a:pt x="832" y="56"/>
                    </a:lnTo>
                    <a:lnTo>
                      <a:pt x="840" y="56"/>
                    </a:lnTo>
                    <a:lnTo>
                      <a:pt x="856" y="56"/>
                    </a:lnTo>
                    <a:lnTo>
                      <a:pt x="864" y="64"/>
                    </a:lnTo>
                    <a:lnTo>
                      <a:pt x="872" y="64"/>
                    </a:lnTo>
                    <a:lnTo>
                      <a:pt x="888" y="64"/>
                    </a:lnTo>
                    <a:lnTo>
                      <a:pt x="896" y="64"/>
                    </a:lnTo>
                    <a:lnTo>
                      <a:pt x="912" y="64"/>
                    </a:lnTo>
                    <a:lnTo>
                      <a:pt x="920" y="64"/>
                    </a:lnTo>
                    <a:lnTo>
                      <a:pt x="928" y="64"/>
                    </a:lnTo>
                    <a:lnTo>
                      <a:pt x="944" y="64"/>
                    </a:lnTo>
                    <a:lnTo>
                      <a:pt x="952" y="64"/>
                    </a:lnTo>
                    <a:lnTo>
                      <a:pt x="1000" y="88"/>
                    </a:lnTo>
                    <a:lnTo>
                      <a:pt x="1008" y="88"/>
                    </a:lnTo>
                    <a:lnTo>
                      <a:pt x="1008" y="104"/>
                    </a:lnTo>
                    <a:lnTo>
                      <a:pt x="1016" y="104"/>
                    </a:lnTo>
                    <a:lnTo>
                      <a:pt x="1032" y="104"/>
                    </a:lnTo>
                    <a:lnTo>
                      <a:pt x="1032" y="112"/>
                    </a:lnTo>
                    <a:lnTo>
                      <a:pt x="1040" y="112"/>
                    </a:lnTo>
                    <a:lnTo>
                      <a:pt x="1040" y="120"/>
                    </a:lnTo>
                    <a:lnTo>
                      <a:pt x="1056" y="120"/>
                    </a:lnTo>
                    <a:lnTo>
                      <a:pt x="1056" y="136"/>
                    </a:lnTo>
                    <a:lnTo>
                      <a:pt x="1064" y="136"/>
                    </a:lnTo>
                    <a:lnTo>
                      <a:pt x="1064" y="144"/>
                    </a:lnTo>
                    <a:lnTo>
                      <a:pt x="1072" y="144"/>
                    </a:lnTo>
                    <a:lnTo>
                      <a:pt x="1088" y="160"/>
                    </a:lnTo>
                    <a:lnTo>
                      <a:pt x="1096" y="160"/>
                    </a:lnTo>
                    <a:lnTo>
                      <a:pt x="1104" y="160"/>
                    </a:lnTo>
                    <a:lnTo>
                      <a:pt x="1104" y="168"/>
                    </a:lnTo>
                    <a:lnTo>
                      <a:pt x="1120" y="168"/>
                    </a:lnTo>
                    <a:lnTo>
                      <a:pt x="1128" y="176"/>
                    </a:lnTo>
                    <a:lnTo>
                      <a:pt x="1128" y="192"/>
                    </a:lnTo>
                    <a:lnTo>
                      <a:pt x="1144" y="192"/>
                    </a:lnTo>
                    <a:lnTo>
                      <a:pt x="1144" y="200"/>
                    </a:lnTo>
                    <a:lnTo>
                      <a:pt x="1152" y="200"/>
                    </a:lnTo>
                    <a:lnTo>
                      <a:pt x="1160" y="200"/>
                    </a:lnTo>
                    <a:lnTo>
                      <a:pt x="1176" y="200"/>
                    </a:lnTo>
                    <a:lnTo>
                      <a:pt x="1176" y="192"/>
                    </a:lnTo>
                    <a:lnTo>
                      <a:pt x="1184" y="192"/>
                    </a:lnTo>
                    <a:lnTo>
                      <a:pt x="1192" y="192"/>
                    </a:lnTo>
                    <a:lnTo>
                      <a:pt x="1192" y="176"/>
                    </a:lnTo>
                    <a:lnTo>
                      <a:pt x="1208" y="176"/>
                    </a:lnTo>
                    <a:lnTo>
                      <a:pt x="1208" y="168"/>
                    </a:lnTo>
                    <a:lnTo>
                      <a:pt x="1208" y="160"/>
                    </a:lnTo>
                    <a:lnTo>
                      <a:pt x="1208" y="144"/>
                    </a:lnTo>
                    <a:lnTo>
                      <a:pt x="1192" y="136"/>
                    </a:lnTo>
                    <a:lnTo>
                      <a:pt x="1192" y="120"/>
                    </a:lnTo>
                    <a:lnTo>
                      <a:pt x="1184" y="120"/>
                    </a:lnTo>
                    <a:lnTo>
                      <a:pt x="1184" y="112"/>
                    </a:lnTo>
                    <a:lnTo>
                      <a:pt x="1176" y="112"/>
                    </a:lnTo>
                    <a:lnTo>
                      <a:pt x="1160" y="104"/>
                    </a:lnTo>
                    <a:lnTo>
                      <a:pt x="1152" y="104"/>
                    </a:lnTo>
                    <a:lnTo>
                      <a:pt x="1144" y="104"/>
                    </a:lnTo>
                    <a:lnTo>
                      <a:pt x="1128" y="88"/>
                    </a:lnTo>
                    <a:lnTo>
                      <a:pt x="1120" y="88"/>
                    </a:lnTo>
                    <a:lnTo>
                      <a:pt x="1104" y="88"/>
                    </a:lnTo>
                    <a:lnTo>
                      <a:pt x="1104" y="80"/>
                    </a:lnTo>
                    <a:lnTo>
                      <a:pt x="1096" y="80"/>
                    </a:lnTo>
                    <a:lnTo>
                      <a:pt x="1088" y="80"/>
                    </a:lnTo>
                    <a:lnTo>
                      <a:pt x="1088" y="64"/>
                    </a:lnTo>
                    <a:lnTo>
                      <a:pt x="1072" y="64"/>
                    </a:lnTo>
                    <a:lnTo>
                      <a:pt x="1064" y="64"/>
                    </a:lnTo>
                    <a:lnTo>
                      <a:pt x="1064" y="56"/>
                    </a:lnTo>
                    <a:lnTo>
                      <a:pt x="1056" y="56"/>
                    </a:lnTo>
                    <a:lnTo>
                      <a:pt x="1056" y="48"/>
                    </a:lnTo>
                    <a:lnTo>
                      <a:pt x="1040" y="48"/>
                    </a:lnTo>
                    <a:lnTo>
                      <a:pt x="1032" y="48"/>
                    </a:lnTo>
                    <a:lnTo>
                      <a:pt x="1032" y="32"/>
                    </a:lnTo>
                    <a:lnTo>
                      <a:pt x="1016" y="32"/>
                    </a:lnTo>
                    <a:lnTo>
                      <a:pt x="1016" y="24"/>
                    </a:lnTo>
                    <a:lnTo>
                      <a:pt x="1008" y="24"/>
                    </a:lnTo>
                    <a:lnTo>
                      <a:pt x="1000" y="24"/>
                    </a:lnTo>
                    <a:lnTo>
                      <a:pt x="984" y="24"/>
                    </a:lnTo>
                    <a:lnTo>
                      <a:pt x="984" y="16"/>
                    </a:lnTo>
                    <a:lnTo>
                      <a:pt x="976" y="16"/>
                    </a:lnTo>
                    <a:lnTo>
                      <a:pt x="960" y="16"/>
                    </a:lnTo>
                    <a:lnTo>
                      <a:pt x="952" y="16"/>
                    </a:lnTo>
                    <a:lnTo>
                      <a:pt x="944" y="16"/>
                    </a:lnTo>
                    <a:lnTo>
                      <a:pt x="944" y="24"/>
                    </a:lnTo>
                    <a:lnTo>
                      <a:pt x="928" y="24"/>
                    </a:lnTo>
                    <a:lnTo>
                      <a:pt x="920" y="24"/>
                    </a:lnTo>
                    <a:lnTo>
                      <a:pt x="912" y="24"/>
                    </a:lnTo>
                    <a:lnTo>
                      <a:pt x="912" y="32"/>
                    </a:lnTo>
                    <a:lnTo>
                      <a:pt x="896" y="32"/>
                    </a:lnTo>
                    <a:lnTo>
                      <a:pt x="888" y="32"/>
                    </a:lnTo>
                    <a:lnTo>
                      <a:pt x="872" y="32"/>
                    </a:lnTo>
                    <a:lnTo>
                      <a:pt x="864" y="32"/>
                    </a:lnTo>
                    <a:lnTo>
                      <a:pt x="864" y="24"/>
                    </a:lnTo>
                    <a:lnTo>
                      <a:pt x="856" y="24"/>
                    </a:lnTo>
                    <a:lnTo>
                      <a:pt x="840" y="24"/>
                    </a:lnTo>
                    <a:lnTo>
                      <a:pt x="832" y="24"/>
                    </a:lnTo>
                  </a:path>
                </a:pathLst>
              </a:custGeom>
              <a:solidFill>
                <a:srgbClr val="00FFFF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67" name="Freeform 15"/>
              <p:cNvSpPr>
                <a:spLocks/>
              </p:cNvSpPr>
              <p:nvPr/>
            </p:nvSpPr>
            <p:spPr bwMode="auto">
              <a:xfrm>
                <a:off x="4849" y="2891"/>
                <a:ext cx="89" cy="34"/>
              </a:xfrm>
              <a:custGeom>
                <a:avLst/>
                <a:gdLst>
                  <a:gd name="T0" fmla="*/ 0 w 257"/>
                  <a:gd name="T1" fmla="*/ 0 h 113"/>
                  <a:gd name="T2" fmla="*/ 0 w 257"/>
                  <a:gd name="T3" fmla="*/ 0 h 113"/>
                  <a:gd name="T4" fmla="*/ 0 w 257"/>
                  <a:gd name="T5" fmla="*/ 0 h 113"/>
                  <a:gd name="T6" fmla="*/ 0 w 257"/>
                  <a:gd name="T7" fmla="*/ 0 h 113"/>
                  <a:gd name="T8" fmla="*/ 0 w 257"/>
                  <a:gd name="T9" fmla="*/ 0 h 113"/>
                  <a:gd name="T10" fmla="*/ 0 w 257"/>
                  <a:gd name="T11" fmla="*/ 0 h 113"/>
                  <a:gd name="T12" fmla="*/ 0 w 257"/>
                  <a:gd name="T13" fmla="*/ 0 h 113"/>
                  <a:gd name="T14" fmla="*/ 0 w 257"/>
                  <a:gd name="T15" fmla="*/ 0 h 113"/>
                  <a:gd name="T16" fmla="*/ 0 w 257"/>
                  <a:gd name="T17" fmla="*/ 0 h 113"/>
                  <a:gd name="T18" fmla="*/ 0 w 257"/>
                  <a:gd name="T19" fmla="*/ 0 h 113"/>
                  <a:gd name="T20" fmla="*/ 0 w 257"/>
                  <a:gd name="T21" fmla="*/ 0 h 113"/>
                  <a:gd name="T22" fmla="*/ 0 w 257"/>
                  <a:gd name="T23" fmla="*/ 0 h 113"/>
                  <a:gd name="T24" fmla="*/ 0 w 257"/>
                  <a:gd name="T25" fmla="*/ 0 h 113"/>
                  <a:gd name="T26" fmla="*/ 0 w 257"/>
                  <a:gd name="T27" fmla="*/ 0 h 113"/>
                  <a:gd name="T28" fmla="*/ 0 w 257"/>
                  <a:gd name="T29" fmla="*/ 0 h 113"/>
                  <a:gd name="T30" fmla="*/ 0 w 257"/>
                  <a:gd name="T31" fmla="*/ 0 h 113"/>
                  <a:gd name="T32" fmla="*/ 0 w 257"/>
                  <a:gd name="T33" fmla="*/ 0 h 113"/>
                  <a:gd name="T34" fmla="*/ 0 w 257"/>
                  <a:gd name="T35" fmla="*/ 0 h 113"/>
                  <a:gd name="T36" fmla="*/ 0 w 257"/>
                  <a:gd name="T37" fmla="*/ 0 h 113"/>
                  <a:gd name="T38" fmla="*/ 0 w 257"/>
                  <a:gd name="T39" fmla="*/ 0 h 113"/>
                  <a:gd name="T40" fmla="*/ 0 w 257"/>
                  <a:gd name="T41" fmla="*/ 0 h 113"/>
                  <a:gd name="T42" fmla="*/ 0 w 257"/>
                  <a:gd name="T43" fmla="*/ 0 h 113"/>
                  <a:gd name="T44" fmla="*/ 0 w 257"/>
                  <a:gd name="T45" fmla="*/ 0 h 113"/>
                  <a:gd name="T46" fmla="*/ 0 w 257"/>
                  <a:gd name="T47" fmla="*/ 0 h 113"/>
                  <a:gd name="T48" fmla="*/ 0 w 257"/>
                  <a:gd name="T49" fmla="*/ 0 h 113"/>
                  <a:gd name="T50" fmla="*/ 0 w 257"/>
                  <a:gd name="T51" fmla="*/ 0 h 113"/>
                  <a:gd name="T52" fmla="*/ 0 w 257"/>
                  <a:gd name="T53" fmla="*/ 0 h 113"/>
                  <a:gd name="T54" fmla="*/ 0 w 257"/>
                  <a:gd name="T55" fmla="*/ 0 h 113"/>
                  <a:gd name="T56" fmla="*/ 0 w 257"/>
                  <a:gd name="T57" fmla="*/ 0 h 113"/>
                  <a:gd name="T58" fmla="*/ 0 w 257"/>
                  <a:gd name="T59" fmla="*/ 0 h 113"/>
                  <a:gd name="T60" fmla="*/ 0 w 257"/>
                  <a:gd name="T61" fmla="*/ 0 h 113"/>
                  <a:gd name="T62" fmla="*/ 0 w 257"/>
                  <a:gd name="T63" fmla="*/ 0 h 11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57"/>
                  <a:gd name="T97" fmla="*/ 0 h 113"/>
                  <a:gd name="T98" fmla="*/ 257 w 257"/>
                  <a:gd name="T99" fmla="*/ 113 h 11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57" h="113">
                    <a:moveTo>
                      <a:pt x="256" y="0"/>
                    </a:moveTo>
                    <a:lnTo>
                      <a:pt x="256" y="8"/>
                    </a:lnTo>
                    <a:lnTo>
                      <a:pt x="248" y="8"/>
                    </a:lnTo>
                    <a:lnTo>
                      <a:pt x="232" y="8"/>
                    </a:lnTo>
                    <a:lnTo>
                      <a:pt x="224" y="8"/>
                    </a:lnTo>
                    <a:lnTo>
                      <a:pt x="216" y="24"/>
                    </a:lnTo>
                    <a:lnTo>
                      <a:pt x="200" y="24"/>
                    </a:lnTo>
                    <a:lnTo>
                      <a:pt x="192" y="24"/>
                    </a:lnTo>
                    <a:lnTo>
                      <a:pt x="184" y="24"/>
                    </a:lnTo>
                    <a:lnTo>
                      <a:pt x="168" y="24"/>
                    </a:lnTo>
                    <a:lnTo>
                      <a:pt x="160" y="24"/>
                    </a:lnTo>
                    <a:lnTo>
                      <a:pt x="144" y="24"/>
                    </a:lnTo>
                    <a:lnTo>
                      <a:pt x="136" y="24"/>
                    </a:lnTo>
                    <a:lnTo>
                      <a:pt x="128" y="24"/>
                    </a:lnTo>
                    <a:lnTo>
                      <a:pt x="128" y="8"/>
                    </a:lnTo>
                    <a:lnTo>
                      <a:pt x="112" y="8"/>
                    </a:lnTo>
                    <a:lnTo>
                      <a:pt x="104" y="8"/>
                    </a:lnTo>
                    <a:lnTo>
                      <a:pt x="88" y="8"/>
                    </a:lnTo>
                    <a:lnTo>
                      <a:pt x="80" y="8"/>
                    </a:lnTo>
                    <a:lnTo>
                      <a:pt x="72" y="8"/>
                    </a:lnTo>
                    <a:lnTo>
                      <a:pt x="72" y="24"/>
                    </a:lnTo>
                    <a:lnTo>
                      <a:pt x="72" y="32"/>
                    </a:lnTo>
                    <a:lnTo>
                      <a:pt x="56" y="40"/>
                    </a:lnTo>
                    <a:lnTo>
                      <a:pt x="56" y="56"/>
                    </a:lnTo>
                    <a:lnTo>
                      <a:pt x="48" y="56"/>
                    </a:lnTo>
                    <a:lnTo>
                      <a:pt x="48" y="64"/>
                    </a:lnTo>
                    <a:lnTo>
                      <a:pt x="40" y="64"/>
                    </a:lnTo>
                    <a:lnTo>
                      <a:pt x="24" y="72"/>
                    </a:lnTo>
                    <a:lnTo>
                      <a:pt x="16" y="72"/>
                    </a:lnTo>
                    <a:lnTo>
                      <a:pt x="16" y="88"/>
                    </a:lnTo>
                    <a:lnTo>
                      <a:pt x="0" y="88"/>
                    </a:lnTo>
                    <a:lnTo>
                      <a:pt x="0" y="96"/>
                    </a:lnTo>
                    <a:lnTo>
                      <a:pt x="16" y="96"/>
                    </a:lnTo>
                    <a:lnTo>
                      <a:pt x="16" y="112"/>
                    </a:lnTo>
                    <a:lnTo>
                      <a:pt x="24" y="112"/>
                    </a:lnTo>
                    <a:lnTo>
                      <a:pt x="40" y="112"/>
                    </a:lnTo>
                    <a:lnTo>
                      <a:pt x="48" y="96"/>
                    </a:lnTo>
                    <a:lnTo>
                      <a:pt x="56" y="96"/>
                    </a:lnTo>
                    <a:lnTo>
                      <a:pt x="72" y="96"/>
                    </a:lnTo>
                    <a:lnTo>
                      <a:pt x="80" y="96"/>
                    </a:lnTo>
                    <a:lnTo>
                      <a:pt x="80" y="88"/>
                    </a:lnTo>
                    <a:lnTo>
                      <a:pt x="88" y="88"/>
                    </a:lnTo>
                    <a:lnTo>
                      <a:pt x="104" y="88"/>
                    </a:lnTo>
                    <a:lnTo>
                      <a:pt x="112" y="88"/>
                    </a:lnTo>
                    <a:lnTo>
                      <a:pt x="128" y="88"/>
                    </a:lnTo>
                    <a:lnTo>
                      <a:pt x="136" y="88"/>
                    </a:lnTo>
                    <a:lnTo>
                      <a:pt x="144" y="88"/>
                    </a:lnTo>
                    <a:lnTo>
                      <a:pt x="160" y="88"/>
                    </a:lnTo>
                    <a:lnTo>
                      <a:pt x="168" y="88"/>
                    </a:lnTo>
                    <a:lnTo>
                      <a:pt x="184" y="88"/>
                    </a:lnTo>
                    <a:lnTo>
                      <a:pt x="192" y="88"/>
                    </a:lnTo>
                    <a:lnTo>
                      <a:pt x="192" y="72"/>
                    </a:lnTo>
                    <a:lnTo>
                      <a:pt x="200" y="72"/>
                    </a:lnTo>
                    <a:lnTo>
                      <a:pt x="216" y="64"/>
                    </a:lnTo>
                    <a:lnTo>
                      <a:pt x="224" y="64"/>
                    </a:lnTo>
                    <a:lnTo>
                      <a:pt x="232" y="64"/>
                    </a:lnTo>
                    <a:lnTo>
                      <a:pt x="232" y="56"/>
                    </a:lnTo>
                    <a:lnTo>
                      <a:pt x="248" y="56"/>
                    </a:lnTo>
                    <a:lnTo>
                      <a:pt x="248" y="40"/>
                    </a:lnTo>
                    <a:lnTo>
                      <a:pt x="256" y="40"/>
                    </a:lnTo>
                    <a:lnTo>
                      <a:pt x="256" y="32"/>
                    </a:lnTo>
                    <a:lnTo>
                      <a:pt x="256" y="24"/>
                    </a:lnTo>
                    <a:lnTo>
                      <a:pt x="256" y="8"/>
                    </a:lnTo>
                    <a:lnTo>
                      <a:pt x="256" y="0"/>
                    </a:lnTo>
                  </a:path>
                </a:pathLst>
              </a:custGeom>
              <a:solidFill>
                <a:srgbClr val="00FFFF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68" name="Freeform 16"/>
              <p:cNvSpPr>
                <a:spLocks/>
              </p:cNvSpPr>
              <p:nvPr/>
            </p:nvSpPr>
            <p:spPr bwMode="auto">
              <a:xfrm>
                <a:off x="4960" y="2864"/>
                <a:ext cx="55" cy="27"/>
              </a:xfrm>
              <a:custGeom>
                <a:avLst/>
                <a:gdLst>
                  <a:gd name="T0" fmla="*/ 0 w 161"/>
                  <a:gd name="T1" fmla="*/ 0 h 89"/>
                  <a:gd name="T2" fmla="*/ 0 w 161"/>
                  <a:gd name="T3" fmla="*/ 0 h 89"/>
                  <a:gd name="T4" fmla="*/ 0 w 161"/>
                  <a:gd name="T5" fmla="*/ 0 h 89"/>
                  <a:gd name="T6" fmla="*/ 0 w 161"/>
                  <a:gd name="T7" fmla="*/ 0 h 89"/>
                  <a:gd name="T8" fmla="*/ 0 w 161"/>
                  <a:gd name="T9" fmla="*/ 0 h 89"/>
                  <a:gd name="T10" fmla="*/ 0 w 161"/>
                  <a:gd name="T11" fmla="*/ 0 h 89"/>
                  <a:gd name="T12" fmla="*/ 0 w 161"/>
                  <a:gd name="T13" fmla="*/ 0 h 89"/>
                  <a:gd name="T14" fmla="*/ 0 w 161"/>
                  <a:gd name="T15" fmla="*/ 0 h 89"/>
                  <a:gd name="T16" fmla="*/ 0 w 161"/>
                  <a:gd name="T17" fmla="*/ 0 h 89"/>
                  <a:gd name="T18" fmla="*/ 0 w 161"/>
                  <a:gd name="T19" fmla="*/ 0 h 89"/>
                  <a:gd name="T20" fmla="*/ 0 w 161"/>
                  <a:gd name="T21" fmla="*/ 0 h 89"/>
                  <a:gd name="T22" fmla="*/ 0 w 161"/>
                  <a:gd name="T23" fmla="*/ 0 h 89"/>
                  <a:gd name="T24" fmla="*/ 0 w 161"/>
                  <a:gd name="T25" fmla="*/ 0 h 89"/>
                  <a:gd name="T26" fmla="*/ 0 w 161"/>
                  <a:gd name="T27" fmla="*/ 0 h 89"/>
                  <a:gd name="T28" fmla="*/ 0 w 161"/>
                  <a:gd name="T29" fmla="*/ 0 h 89"/>
                  <a:gd name="T30" fmla="*/ 0 w 161"/>
                  <a:gd name="T31" fmla="*/ 0 h 89"/>
                  <a:gd name="T32" fmla="*/ 0 w 161"/>
                  <a:gd name="T33" fmla="*/ 0 h 89"/>
                  <a:gd name="T34" fmla="*/ 0 w 161"/>
                  <a:gd name="T35" fmla="*/ 0 h 89"/>
                  <a:gd name="T36" fmla="*/ 0 w 161"/>
                  <a:gd name="T37" fmla="*/ 0 h 89"/>
                  <a:gd name="T38" fmla="*/ 0 w 161"/>
                  <a:gd name="T39" fmla="*/ 0 h 89"/>
                  <a:gd name="T40" fmla="*/ 0 w 161"/>
                  <a:gd name="T41" fmla="*/ 0 h 89"/>
                  <a:gd name="T42" fmla="*/ 0 w 161"/>
                  <a:gd name="T43" fmla="*/ 0 h 89"/>
                  <a:gd name="T44" fmla="*/ 0 w 161"/>
                  <a:gd name="T45" fmla="*/ 0 h 89"/>
                  <a:gd name="T46" fmla="*/ 0 w 161"/>
                  <a:gd name="T47" fmla="*/ 0 h 89"/>
                  <a:gd name="T48" fmla="*/ 0 w 161"/>
                  <a:gd name="T49" fmla="*/ 0 h 89"/>
                  <a:gd name="T50" fmla="*/ 0 w 161"/>
                  <a:gd name="T51" fmla="*/ 0 h 89"/>
                  <a:gd name="T52" fmla="*/ 0 w 161"/>
                  <a:gd name="T53" fmla="*/ 0 h 89"/>
                  <a:gd name="T54" fmla="*/ 0 w 161"/>
                  <a:gd name="T55" fmla="*/ 0 h 89"/>
                  <a:gd name="T56" fmla="*/ 0 w 161"/>
                  <a:gd name="T57" fmla="*/ 0 h 89"/>
                  <a:gd name="T58" fmla="*/ 0 w 161"/>
                  <a:gd name="T59" fmla="*/ 0 h 89"/>
                  <a:gd name="T60" fmla="*/ 0 w 161"/>
                  <a:gd name="T61" fmla="*/ 0 h 89"/>
                  <a:gd name="T62" fmla="*/ 0 w 161"/>
                  <a:gd name="T63" fmla="*/ 0 h 89"/>
                  <a:gd name="T64" fmla="*/ 0 w 161"/>
                  <a:gd name="T65" fmla="*/ 0 h 89"/>
                  <a:gd name="T66" fmla="*/ 0 w 161"/>
                  <a:gd name="T67" fmla="*/ 0 h 89"/>
                  <a:gd name="T68" fmla="*/ 0 w 161"/>
                  <a:gd name="T69" fmla="*/ 0 h 89"/>
                  <a:gd name="T70" fmla="*/ 0 w 161"/>
                  <a:gd name="T71" fmla="*/ 0 h 89"/>
                  <a:gd name="T72" fmla="*/ 0 w 161"/>
                  <a:gd name="T73" fmla="*/ 0 h 89"/>
                  <a:gd name="T74" fmla="*/ 0 w 161"/>
                  <a:gd name="T75" fmla="*/ 0 h 89"/>
                  <a:gd name="T76" fmla="*/ 0 w 161"/>
                  <a:gd name="T77" fmla="*/ 0 h 89"/>
                  <a:gd name="T78" fmla="*/ 0 w 161"/>
                  <a:gd name="T79" fmla="*/ 0 h 89"/>
                  <a:gd name="T80" fmla="*/ 0 w 161"/>
                  <a:gd name="T81" fmla="*/ 0 h 8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1"/>
                  <a:gd name="T124" fmla="*/ 0 h 89"/>
                  <a:gd name="T125" fmla="*/ 161 w 161"/>
                  <a:gd name="T126" fmla="*/ 89 h 8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1" h="89">
                    <a:moveTo>
                      <a:pt x="104" y="16"/>
                    </a:moveTo>
                    <a:lnTo>
                      <a:pt x="80" y="16"/>
                    </a:lnTo>
                    <a:lnTo>
                      <a:pt x="72" y="16"/>
                    </a:lnTo>
                    <a:lnTo>
                      <a:pt x="56" y="16"/>
                    </a:lnTo>
                    <a:lnTo>
                      <a:pt x="48" y="16"/>
                    </a:lnTo>
                    <a:lnTo>
                      <a:pt x="48" y="32"/>
                    </a:lnTo>
                    <a:lnTo>
                      <a:pt x="40" y="32"/>
                    </a:lnTo>
                    <a:lnTo>
                      <a:pt x="24" y="32"/>
                    </a:lnTo>
                    <a:lnTo>
                      <a:pt x="16" y="32"/>
                    </a:lnTo>
                    <a:lnTo>
                      <a:pt x="16" y="40"/>
                    </a:lnTo>
                    <a:lnTo>
                      <a:pt x="0" y="40"/>
                    </a:lnTo>
                    <a:lnTo>
                      <a:pt x="0" y="56"/>
                    </a:lnTo>
                    <a:lnTo>
                      <a:pt x="0" y="64"/>
                    </a:lnTo>
                    <a:lnTo>
                      <a:pt x="16" y="72"/>
                    </a:lnTo>
                    <a:lnTo>
                      <a:pt x="24" y="72"/>
                    </a:lnTo>
                    <a:lnTo>
                      <a:pt x="40" y="72"/>
                    </a:lnTo>
                    <a:lnTo>
                      <a:pt x="48" y="72"/>
                    </a:lnTo>
                    <a:lnTo>
                      <a:pt x="56" y="72"/>
                    </a:lnTo>
                    <a:lnTo>
                      <a:pt x="72" y="72"/>
                    </a:lnTo>
                    <a:lnTo>
                      <a:pt x="80" y="72"/>
                    </a:lnTo>
                    <a:lnTo>
                      <a:pt x="96" y="72"/>
                    </a:lnTo>
                    <a:lnTo>
                      <a:pt x="104" y="72"/>
                    </a:lnTo>
                    <a:lnTo>
                      <a:pt x="112" y="72"/>
                    </a:lnTo>
                    <a:lnTo>
                      <a:pt x="128" y="72"/>
                    </a:lnTo>
                    <a:lnTo>
                      <a:pt x="136" y="88"/>
                    </a:lnTo>
                    <a:lnTo>
                      <a:pt x="144" y="88"/>
                    </a:lnTo>
                    <a:lnTo>
                      <a:pt x="160" y="88"/>
                    </a:lnTo>
                    <a:lnTo>
                      <a:pt x="160" y="72"/>
                    </a:lnTo>
                    <a:lnTo>
                      <a:pt x="160" y="64"/>
                    </a:lnTo>
                    <a:lnTo>
                      <a:pt x="160" y="56"/>
                    </a:lnTo>
                    <a:lnTo>
                      <a:pt x="160" y="40"/>
                    </a:lnTo>
                    <a:lnTo>
                      <a:pt x="160" y="32"/>
                    </a:lnTo>
                    <a:lnTo>
                      <a:pt x="144" y="16"/>
                    </a:lnTo>
                    <a:lnTo>
                      <a:pt x="144" y="8"/>
                    </a:lnTo>
                    <a:lnTo>
                      <a:pt x="136" y="8"/>
                    </a:lnTo>
                    <a:lnTo>
                      <a:pt x="136" y="0"/>
                    </a:lnTo>
                    <a:lnTo>
                      <a:pt x="128" y="0"/>
                    </a:lnTo>
                    <a:lnTo>
                      <a:pt x="112" y="0"/>
                    </a:lnTo>
                    <a:lnTo>
                      <a:pt x="104" y="0"/>
                    </a:lnTo>
                    <a:lnTo>
                      <a:pt x="104" y="8"/>
                    </a:lnTo>
                    <a:lnTo>
                      <a:pt x="96" y="8"/>
                    </a:lnTo>
                  </a:path>
                </a:pathLst>
              </a:custGeom>
              <a:solidFill>
                <a:srgbClr val="00FFFF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69" name="Freeform 17"/>
              <p:cNvSpPr>
                <a:spLocks/>
              </p:cNvSpPr>
              <p:nvPr/>
            </p:nvSpPr>
            <p:spPr bwMode="auto">
              <a:xfrm>
                <a:off x="4739" y="2942"/>
                <a:ext cx="55" cy="41"/>
              </a:xfrm>
              <a:custGeom>
                <a:avLst/>
                <a:gdLst>
                  <a:gd name="T0" fmla="*/ 0 w 161"/>
                  <a:gd name="T1" fmla="*/ 0 h 137"/>
                  <a:gd name="T2" fmla="*/ 0 w 161"/>
                  <a:gd name="T3" fmla="*/ 0 h 137"/>
                  <a:gd name="T4" fmla="*/ 0 w 161"/>
                  <a:gd name="T5" fmla="*/ 0 h 137"/>
                  <a:gd name="T6" fmla="*/ 0 w 161"/>
                  <a:gd name="T7" fmla="*/ 0 h 137"/>
                  <a:gd name="T8" fmla="*/ 0 w 161"/>
                  <a:gd name="T9" fmla="*/ 0 h 137"/>
                  <a:gd name="T10" fmla="*/ 0 w 161"/>
                  <a:gd name="T11" fmla="*/ 0 h 137"/>
                  <a:gd name="T12" fmla="*/ 0 w 161"/>
                  <a:gd name="T13" fmla="*/ 0 h 137"/>
                  <a:gd name="T14" fmla="*/ 0 w 161"/>
                  <a:gd name="T15" fmla="*/ 0 h 137"/>
                  <a:gd name="T16" fmla="*/ 0 w 161"/>
                  <a:gd name="T17" fmla="*/ 0 h 137"/>
                  <a:gd name="T18" fmla="*/ 0 w 161"/>
                  <a:gd name="T19" fmla="*/ 0 h 137"/>
                  <a:gd name="T20" fmla="*/ 0 w 161"/>
                  <a:gd name="T21" fmla="*/ 0 h 137"/>
                  <a:gd name="T22" fmla="*/ 0 w 161"/>
                  <a:gd name="T23" fmla="*/ 0 h 137"/>
                  <a:gd name="T24" fmla="*/ 0 w 161"/>
                  <a:gd name="T25" fmla="*/ 0 h 137"/>
                  <a:gd name="T26" fmla="*/ 0 w 161"/>
                  <a:gd name="T27" fmla="*/ 0 h 137"/>
                  <a:gd name="T28" fmla="*/ 0 w 161"/>
                  <a:gd name="T29" fmla="*/ 0 h 137"/>
                  <a:gd name="T30" fmla="*/ 0 w 161"/>
                  <a:gd name="T31" fmla="*/ 0 h 137"/>
                  <a:gd name="T32" fmla="*/ 0 w 161"/>
                  <a:gd name="T33" fmla="*/ 0 h 137"/>
                  <a:gd name="T34" fmla="*/ 0 w 161"/>
                  <a:gd name="T35" fmla="*/ 0 h 137"/>
                  <a:gd name="T36" fmla="*/ 0 w 161"/>
                  <a:gd name="T37" fmla="*/ 0 h 137"/>
                  <a:gd name="T38" fmla="*/ 0 w 161"/>
                  <a:gd name="T39" fmla="*/ 0 h 137"/>
                  <a:gd name="T40" fmla="*/ 0 w 161"/>
                  <a:gd name="T41" fmla="*/ 0 h 137"/>
                  <a:gd name="T42" fmla="*/ 0 w 161"/>
                  <a:gd name="T43" fmla="*/ 0 h 137"/>
                  <a:gd name="T44" fmla="*/ 0 w 161"/>
                  <a:gd name="T45" fmla="*/ 0 h 137"/>
                  <a:gd name="T46" fmla="*/ 0 w 161"/>
                  <a:gd name="T47" fmla="*/ 0 h 137"/>
                  <a:gd name="T48" fmla="*/ 0 w 161"/>
                  <a:gd name="T49" fmla="*/ 0 h 137"/>
                  <a:gd name="T50" fmla="*/ 0 w 161"/>
                  <a:gd name="T51" fmla="*/ 0 h 137"/>
                  <a:gd name="T52" fmla="*/ 0 w 161"/>
                  <a:gd name="T53" fmla="*/ 0 h 137"/>
                  <a:gd name="T54" fmla="*/ 0 w 161"/>
                  <a:gd name="T55" fmla="*/ 0 h 137"/>
                  <a:gd name="T56" fmla="*/ 0 w 161"/>
                  <a:gd name="T57" fmla="*/ 0 h 137"/>
                  <a:gd name="T58" fmla="*/ 0 w 161"/>
                  <a:gd name="T59" fmla="*/ 0 h 137"/>
                  <a:gd name="T60" fmla="*/ 0 w 161"/>
                  <a:gd name="T61" fmla="*/ 0 h 137"/>
                  <a:gd name="T62" fmla="*/ 0 w 161"/>
                  <a:gd name="T63" fmla="*/ 0 h 137"/>
                  <a:gd name="T64" fmla="*/ 0 w 161"/>
                  <a:gd name="T65" fmla="*/ 0 h 137"/>
                  <a:gd name="T66" fmla="*/ 0 w 161"/>
                  <a:gd name="T67" fmla="*/ 0 h 137"/>
                  <a:gd name="T68" fmla="*/ 0 w 161"/>
                  <a:gd name="T69" fmla="*/ 0 h 137"/>
                  <a:gd name="T70" fmla="*/ 0 w 161"/>
                  <a:gd name="T71" fmla="*/ 0 h 137"/>
                  <a:gd name="T72" fmla="*/ 0 w 161"/>
                  <a:gd name="T73" fmla="*/ 0 h 137"/>
                  <a:gd name="T74" fmla="*/ 0 w 161"/>
                  <a:gd name="T75" fmla="*/ 0 h 137"/>
                  <a:gd name="T76" fmla="*/ 0 w 161"/>
                  <a:gd name="T77" fmla="*/ 0 h 137"/>
                  <a:gd name="T78" fmla="*/ 0 w 161"/>
                  <a:gd name="T79" fmla="*/ 0 h 137"/>
                  <a:gd name="T80" fmla="*/ 0 w 161"/>
                  <a:gd name="T81" fmla="*/ 0 h 137"/>
                  <a:gd name="T82" fmla="*/ 0 w 161"/>
                  <a:gd name="T83" fmla="*/ 0 h 137"/>
                  <a:gd name="T84" fmla="*/ 0 w 161"/>
                  <a:gd name="T85" fmla="*/ 0 h 137"/>
                  <a:gd name="T86" fmla="*/ 0 w 161"/>
                  <a:gd name="T87" fmla="*/ 0 h 137"/>
                  <a:gd name="T88" fmla="*/ 0 w 161"/>
                  <a:gd name="T89" fmla="*/ 0 h 137"/>
                  <a:gd name="T90" fmla="*/ 0 w 161"/>
                  <a:gd name="T91" fmla="*/ 0 h 13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1"/>
                  <a:gd name="T139" fmla="*/ 0 h 137"/>
                  <a:gd name="T140" fmla="*/ 161 w 161"/>
                  <a:gd name="T141" fmla="*/ 137 h 13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1" h="137">
                    <a:moveTo>
                      <a:pt x="144" y="0"/>
                    </a:moveTo>
                    <a:lnTo>
                      <a:pt x="104" y="0"/>
                    </a:lnTo>
                    <a:lnTo>
                      <a:pt x="88" y="8"/>
                    </a:lnTo>
                    <a:lnTo>
                      <a:pt x="88" y="16"/>
                    </a:lnTo>
                    <a:lnTo>
                      <a:pt x="80" y="16"/>
                    </a:lnTo>
                    <a:lnTo>
                      <a:pt x="80" y="32"/>
                    </a:lnTo>
                    <a:lnTo>
                      <a:pt x="80" y="40"/>
                    </a:lnTo>
                    <a:lnTo>
                      <a:pt x="72" y="40"/>
                    </a:lnTo>
                    <a:lnTo>
                      <a:pt x="56" y="48"/>
                    </a:lnTo>
                    <a:lnTo>
                      <a:pt x="48" y="48"/>
                    </a:lnTo>
                    <a:lnTo>
                      <a:pt x="48" y="64"/>
                    </a:lnTo>
                    <a:lnTo>
                      <a:pt x="48" y="72"/>
                    </a:lnTo>
                    <a:lnTo>
                      <a:pt x="40" y="88"/>
                    </a:lnTo>
                    <a:lnTo>
                      <a:pt x="40" y="96"/>
                    </a:lnTo>
                    <a:lnTo>
                      <a:pt x="24" y="96"/>
                    </a:lnTo>
                    <a:lnTo>
                      <a:pt x="24" y="104"/>
                    </a:lnTo>
                    <a:lnTo>
                      <a:pt x="16" y="104"/>
                    </a:lnTo>
                    <a:lnTo>
                      <a:pt x="0" y="120"/>
                    </a:lnTo>
                    <a:lnTo>
                      <a:pt x="0" y="128"/>
                    </a:lnTo>
                    <a:lnTo>
                      <a:pt x="16" y="128"/>
                    </a:lnTo>
                    <a:lnTo>
                      <a:pt x="24" y="136"/>
                    </a:lnTo>
                    <a:lnTo>
                      <a:pt x="40" y="136"/>
                    </a:lnTo>
                    <a:lnTo>
                      <a:pt x="48" y="136"/>
                    </a:lnTo>
                    <a:lnTo>
                      <a:pt x="56" y="128"/>
                    </a:lnTo>
                    <a:lnTo>
                      <a:pt x="72" y="128"/>
                    </a:lnTo>
                    <a:lnTo>
                      <a:pt x="80" y="128"/>
                    </a:lnTo>
                    <a:lnTo>
                      <a:pt x="88" y="128"/>
                    </a:lnTo>
                    <a:lnTo>
                      <a:pt x="88" y="120"/>
                    </a:lnTo>
                    <a:lnTo>
                      <a:pt x="88" y="104"/>
                    </a:lnTo>
                    <a:lnTo>
                      <a:pt x="104" y="104"/>
                    </a:lnTo>
                    <a:lnTo>
                      <a:pt x="104" y="96"/>
                    </a:lnTo>
                    <a:lnTo>
                      <a:pt x="104" y="88"/>
                    </a:lnTo>
                    <a:lnTo>
                      <a:pt x="112" y="88"/>
                    </a:lnTo>
                    <a:lnTo>
                      <a:pt x="112" y="72"/>
                    </a:lnTo>
                    <a:lnTo>
                      <a:pt x="112" y="64"/>
                    </a:lnTo>
                    <a:lnTo>
                      <a:pt x="112" y="48"/>
                    </a:lnTo>
                    <a:lnTo>
                      <a:pt x="128" y="48"/>
                    </a:lnTo>
                    <a:lnTo>
                      <a:pt x="128" y="40"/>
                    </a:lnTo>
                    <a:lnTo>
                      <a:pt x="136" y="40"/>
                    </a:lnTo>
                    <a:lnTo>
                      <a:pt x="136" y="32"/>
                    </a:lnTo>
                    <a:lnTo>
                      <a:pt x="144" y="32"/>
                    </a:lnTo>
                    <a:lnTo>
                      <a:pt x="144" y="16"/>
                    </a:lnTo>
                    <a:lnTo>
                      <a:pt x="160" y="16"/>
                    </a:lnTo>
                    <a:lnTo>
                      <a:pt x="160" y="8"/>
                    </a:lnTo>
                    <a:lnTo>
                      <a:pt x="160" y="0"/>
                    </a:lnTo>
                    <a:lnTo>
                      <a:pt x="144" y="0"/>
                    </a:lnTo>
                  </a:path>
                </a:pathLst>
              </a:custGeom>
              <a:solidFill>
                <a:srgbClr val="00FFFF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70" name="Freeform 18"/>
              <p:cNvSpPr>
                <a:spLocks/>
              </p:cNvSpPr>
              <p:nvPr/>
            </p:nvSpPr>
            <p:spPr bwMode="auto">
              <a:xfrm>
                <a:off x="4678" y="2920"/>
                <a:ext cx="42" cy="25"/>
              </a:xfrm>
              <a:custGeom>
                <a:avLst/>
                <a:gdLst>
                  <a:gd name="T0" fmla="*/ 0 w 121"/>
                  <a:gd name="T1" fmla="*/ 0 h 81"/>
                  <a:gd name="T2" fmla="*/ 0 w 121"/>
                  <a:gd name="T3" fmla="*/ 0 h 81"/>
                  <a:gd name="T4" fmla="*/ 0 w 121"/>
                  <a:gd name="T5" fmla="*/ 0 h 81"/>
                  <a:gd name="T6" fmla="*/ 0 w 121"/>
                  <a:gd name="T7" fmla="*/ 0 h 81"/>
                  <a:gd name="T8" fmla="*/ 0 w 121"/>
                  <a:gd name="T9" fmla="*/ 0 h 81"/>
                  <a:gd name="T10" fmla="*/ 0 w 121"/>
                  <a:gd name="T11" fmla="*/ 0 h 81"/>
                  <a:gd name="T12" fmla="*/ 0 w 121"/>
                  <a:gd name="T13" fmla="*/ 0 h 81"/>
                  <a:gd name="T14" fmla="*/ 0 w 121"/>
                  <a:gd name="T15" fmla="*/ 0 h 81"/>
                  <a:gd name="T16" fmla="*/ 0 w 121"/>
                  <a:gd name="T17" fmla="*/ 0 h 81"/>
                  <a:gd name="T18" fmla="*/ 0 w 121"/>
                  <a:gd name="T19" fmla="*/ 0 h 81"/>
                  <a:gd name="T20" fmla="*/ 0 w 121"/>
                  <a:gd name="T21" fmla="*/ 0 h 81"/>
                  <a:gd name="T22" fmla="*/ 0 w 121"/>
                  <a:gd name="T23" fmla="*/ 0 h 81"/>
                  <a:gd name="T24" fmla="*/ 0 w 121"/>
                  <a:gd name="T25" fmla="*/ 0 h 81"/>
                  <a:gd name="T26" fmla="*/ 0 w 121"/>
                  <a:gd name="T27" fmla="*/ 0 h 81"/>
                  <a:gd name="T28" fmla="*/ 0 w 121"/>
                  <a:gd name="T29" fmla="*/ 0 h 81"/>
                  <a:gd name="T30" fmla="*/ 0 w 121"/>
                  <a:gd name="T31" fmla="*/ 0 h 81"/>
                  <a:gd name="T32" fmla="*/ 0 w 121"/>
                  <a:gd name="T33" fmla="*/ 0 h 81"/>
                  <a:gd name="T34" fmla="*/ 0 w 121"/>
                  <a:gd name="T35" fmla="*/ 0 h 81"/>
                  <a:gd name="T36" fmla="*/ 0 w 121"/>
                  <a:gd name="T37" fmla="*/ 0 h 81"/>
                  <a:gd name="T38" fmla="*/ 0 w 121"/>
                  <a:gd name="T39" fmla="*/ 0 h 81"/>
                  <a:gd name="T40" fmla="*/ 0 w 121"/>
                  <a:gd name="T41" fmla="*/ 0 h 81"/>
                  <a:gd name="T42" fmla="*/ 0 w 121"/>
                  <a:gd name="T43" fmla="*/ 0 h 81"/>
                  <a:gd name="T44" fmla="*/ 0 w 121"/>
                  <a:gd name="T45" fmla="*/ 0 h 81"/>
                  <a:gd name="T46" fmla="*/ 0 w 121"/>
                  <a:gd name="T47" fmla="*/ 0 h 81"/>
                  <a:gd name="T48" fmla="*/ 0 w 121"/>
                  <a:gd name="T49" fmla="*/ 0 h 81"/>
                  <a:gd name="T50" fmla="*/ 0 w 121"/>
                  <a:gd name="T51" fmla="*/ 0 h 81"/>
                  <a:gd name="T52" fmla="*/ 0 w 121"/>
                  <a:gd name="T53" fmla="*/ 0 h 81"/>
                  <a:gd name="T54" fmla="*/ 0 w 121"/>
                  <a:gd name="T55" fmla="*/ 0 h 81"/>
                  <a:gd name="T56" fmla="*/ 0 w 121"/>
                  <a:gd name="T57" fmla="*/ 0 h 81"/>
                  <a:gd name="T58" fmla="*/ 0 w 121"/>
                  <a:gd name="T59" fmla="*/ 0 h 81"/>
                  <a:gd name="T60" fmla="*/ 0 w 121"/>
                  <a:gd name="T61" fmla="*/ 0 h 81"/>
                  <a:gd name="T62" fmla="*/ 0 w 121"/>
                  <a:gd name="T63" fmla="*/ 0 h 81"/>
                  <a:gd name="T64" fmla="*/ 0 w 121"/>
                  <a:gd name="T65" fmla="*/ 0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1"/>
                  <a:gd name="T100" fmla="*/ 0 h 81"/>
                  <a:gd name="T101" fmla="*/ 121 w 121"/>
                  <a:gd name="T102" fmla="*/ 81 h 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1" h="81">
                    <a:moveTo>
                      <a:pt x="120" y="16"/>
                    </a:moveTo>
                    <a:lnTo>
                      <a:pt x="88" y="16"/>
                    </a:lnTo>
                    <a:lnTo>
                      <a:pt x="80" y="16"/>
                    </a:lnTo>
                    <a:lnTo>
                      <a:pt x="72" y="16"/>
                    </a:lnTo>
                    <a:lnTo>
                      <a:pt x="56" y="16"/>
                    </a:lnTo>
                    <a:lnTo>
                      <a:pt x="48" y="16"/>
                    </a:lnTo>
                    <a:lnTo>
                      <a:pt x="48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48"/>
                    </a:lnTo>
                    <a:lnTo>
                      <a:pt x="0" y="56"/>
                    </a:lnTo>
                    <a:lnTo>
                      <a:pt x="16" y="56"/>
                    </a:lnTo>
                    <a:lnTo>
                      <a:pt x="16" y="72"/>
                    </a:lnTo>
                    <a:lnTo>
                      <a:pt x="16" y="80"/>
                    </a:lnTo>
                    <a:lnTo>
                      <a:pt x="24" y="80"/>
                    </a:lnTo>
                    <a:lnTo>
                      <a:pt x="32" y="80"/>
                    </a:lnTo>
                    <a:lnTo>
                      <a:pt x="48" y="80"/>
                    </a:lnTo>
                    <a:lnTo>
                      <a:pt x="56" y="80"/>
                    </a:lnTo>
                    <a:lnTo>
                      <a:pt x="72" y="80"/>
                    </a:lnTo>
                    <a:lnTo>
                      <a:pt x="80" y="80"/>
                    </a:lnTo>
                    <a:lnTo>
                      <a:pt x="80" y="72"/>
                    </a:lnTo>
                    <a:lnTo>
                      <a:pt x="88" y="72"/>
                    </a:lnTo>
                    <a:lnTo>
                      <a:pt x="104" y="72"/>
                    </a:lnTo>
                    <a:lnTo>
                      <a:pt x="104" y="56"/>
                    </a:lnTo>
                    <a:lnTo>
                      <a:pt x="104" y="48"/>
                    </a:lnTo>
                    <a:lnTo>
                      <a:pt x="104" y="32"/>
                    </a:lnTo>
                    <a:lnTo>
                      <a:pt x="104" y="24"/>
                    </a:lnTo>
                    <a:lnTo>
                      <a:pt x="112" y="24"/>
                    </a:lnTo>
                  </a:path>
                </a:pathLst>
              </a:custGeom>
              <a:solidFill>
                <a:srgbClr val="00FFFF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71" name="Freeform 19"/>
              <p:cNvSpPr>
                <a:spLocks/>
              </p:cNvSpPr>
              <p:nvPr/>
            </p:nvSpPr>
            <p:spPr bwMode="auto">
              <a:xfrm>
                <a:off x="4675" y="2956"/>
                <a:ext cx="69" cy="44"/>
              </a:xfrm>
              <a:custGeom>
                <a:avLst/>
                <a:gdLst>
                  <a:gd name="T0" fmla="*/ 0 w 201"/>
                  <a:gd name="T1" fmla="*/ 0 h 145"/>
                  <a:gd name="T2" fmla="*/ 0 w 201"/>
                  <a:gd name="T3" fmla="*/ 0 h 145"/>
                  <a:gd name="T4" fmla="*/ 0 w 201"/>
                  <a:gd name="T5" fmla="*/ 0 h 145"/>
                  <a:gd name="T6" fmla="*/ 0 w 201"/>
                  <a:gd name="T7" fmla="*/ 0 h 145"/>
                  <a:gd name="T8" fmla="*/ 0 w 201"/>
                  <a:gd name="T9" fmla="*/ 0 h 145"/>
                  <a:gd name="T10" fmla="*/ 0 w 201"/>
                  <a:gd name="T11" fmla="*/ 0 h 145"/>
                  <a:gd name="T12" fmla="*/ 0 w 201"/>
                  <a:gd name="T13" fmla="*/ 0 h 145"/>
                  <a:gd name="T14" fmla="*/ 0 w 201"/>
                  <a:gd name="T15" fmla="*/ 0 h 145"/>
                  <a:gd name="T16" fmla="*/ 0 w 201"/>
                  <a:gd name="T17" fmla="*/ 0 h 145"/>
                  <a:gd name="T18" fmla="*/ 0 w 201"/>
                  <a:gd name="T19" fmla="*/ 0 h 145"/>
                  <a:gd name="T20" fmla="*/ 0 w 201"/>
                  <a:gd name="T21" fmla="*/ 0 h 145"/>
                  <a:gd name="T22" fmla="*/ 0 w 201"/>
                  <a:gd name="T23" fmla="*/ 0 h 145"/>
                  <a:gd name="T24" fmla="*/ 0 w 201"/>
                  <a:gd name="T25" fmla="*/ 0 h 145"/>
                  <a:gd name="T26" fmla="*/ 0 w 201"/>
                  <a:gd name="T27" fmla="*/ 0 h 145"/>
                  <a:gd name="T28" fmla="*/ 0 w 201"/>
                  <a:gd name="T29" fmla="*/ 0 h 145"/>
                  <a:gd name="T30" fmla="*/ 0 w 201"/>
                  <a:gd name="T31" fmla="*/ 0 h 145"/>
                  <a:gd name="T32" fmla="*/ 0 w 201"/>
                  <a:gd name="T33" fmla="*/ 0 h 145"/>
                  <a:gd name="T34" fmla="*/ 0 w 201"/>
                  <a:gd name="T35" fmla="*/ 0 h 145"/>
                  <a:gd name="T36" fmla="*/ 0 w 201"/>
                  <a:gd name="T37" fmla="*/ 0 h 145"/>
                  <a:gd name="T38" fmla="*/ 0 w 201"/>
                  <a:gd name="T39" fmla="*/ 0 h 145"/>
                  <a:gd name="T40" fmla="*/ 0 w 201"/>
                  <a:gd name="T41" fmla="*/ 0 h 145"/>
                  <a:gd name="T42" fmla="*/ 0 w 201"/>
                  <a:gd name="T43" fmla="*/ 0 h 145"/>
                  <a:gd name="T44" fmla="*/ 0 w 201"/>
                  <a:gd name="T45" fmla="*/ 0 h 145"/>
                  <a:gd name="T46" fmla="*/ 0 w 201"/>
                  <a:gd name="T47" fmla="*/ 0 h 145"/>
                  <a:gd name="T48" fmla="*/ 0 w 201"/>
                  <a:gd name="T49" fmla="*/ 0 h 145"/>
                  <a:gd name="T50" fmla="*/ 0 w 201"/>
                  <a:gd name="T51" fmla="*/ 0 h 145"/>
                  <a:gd name="T52" fmla="*/ 0 w 201"/>
                  <a:gd name="T53" fmla="*/ 0 h 145"/>
                  <a:gd name="T54" fmla="*/ 0 w 201"/>
                  <a:gd name="T55" fmla="*/ 0 h 145"/>
                  <a:gd name="T56" fmla="*/ 0 w 201"/>
                  <a:gd name="T57" fmla="*/ 0 h 145"/>
                  <a:gd name="T58" fmla="*/ 0 w 201"/>
                  <a:gd name="T59" fmla="*/ 0 h 145"/>
                  <a:gd name="T60" fmla="*/ 0 w 201"/>
                  <a:gd name="T61" fmla="*/ 0 h 145"/>
                  <a:gd name="T62" fmla="*/ 0 w 201"/>
                  <a:gd name="T63" fmla="*/ 0 h 145"/>
                  <a:gd name="T64" fmla="*/ 0 w 201"/>
                  <a:gd name="T65" fmla="*/ 0 h 145"/>
                  <a:gd name="T66" fmla="*/ 0 w 201"/>
                  <a:gd name="T67" fmla="*/ 0 h 145"/>
                  <a:gd name="T68" fmla="*/ 0 w 201"/>
                  <a:gd name="T69" fmla="*/ 0 h 145"/>
                  <a:gd name="T70" fmla="*/ 0 w 201"/>
                  <a:gd name="T71" fmla="*/ 0 h 145"/>
                  <a:gd name="T72" fmla="*/ 0 w 201"/>
                  <a:gd name="T73" fmla="*/ 0 h 145"/>
                  <a:gd name="T74" fmla="*/ 0 w 201"/>
                  <a:gd name="T75" fmla="*/ 0 h 145"/>
                  <a:gd name="T76" fmla="*/ 0 w 201"/>
                  <a:gd name="T77" fmla="*/ 0 h 145"/>
                  <a:gd name="T78" fmla="*/ 0 w 201"/>
                  <a:gd name="T79" fmla="*/ 0 h 145"/>
                  <a:gd name="T80" fmla="*/ 0 w 201"/>
                  <a:gd name="T81" fmla="*/ 0 h 145"/>
                  <a:gd name="T82" fmla="*/ 0 w 201"/>
                  <a:gd name="T83" fmla="*/ 0 h 145"/>
                  <a:gd name="T84" fmla="*/ 0 w 201"/>
                  <a:gd name="T85" fmla="*/ 0 h 145"/>
                  <a:gd name="T86" fmla="*/ 0 w 201"/>
                  <a:gd name="T87" fmla="*/ 0 h 145"/>
                  <a:gd name="T88" fmla="*/ 0 w 201"/>
                  <a:gd name="T89" fmla="*/ 0 h 145"/>
                  <a:gd name="T90" fmla="*/ 0 w 201"/>
                  <a:gd name="T91" fmla="*/ 0 h 145"/>
                  <a:gd name="T92" fmla="*/ 0 w 201"/>
                  <a:gd name="T93" fmla="*/ 0 h 145"/>
                  <a:gd name="T94" fmla="*/ 0 w 201"/>
                  <a:gd name="T95" fmla="*/ 0 h 145"/>
                  <a:gd name="T96" fmla="*/ 0 w 201"/>
                  <a:gd name="T97" fmla="*/ 0 h 145"/>
                  <a:gd name="T98" fmla="*/ 0 w 201"/>
                  <a:gd name="T99" fmla="*/ 0 h 145"/>
                  <a:gd name="T100" fmla="*/ 0 w 201"/>
                  <a:gd name="T101" fmla="*/ 0 h 145"/>
                  <a:gd name="T102" fmla="*/ 0 w 201"/>
                  <a:gd name="T103" fmla="*/ 0 h 145"/>
                  <a:gd name="T104" fmla="*/ 0 w 201"/>
                  <a:gd name="T105" fmla="*/ 0 h 145"/>
                  <a:gd name="T106" fmla="*/ 0 w 201"/>
                  <a:gd name="T107" fmla="*/ 0 h 145"/>
                  <a:gd name="T108" fmla="*/ 0 w 201"/>
                  <a:gd name="T109" fmla="*/ 0 h 145"/>
                  <a:gd name="T110" fmla="*/ 0 w 201"/>
                  <a:gd name="T111" fmla="*/ 0 h 14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1"/>
                  <a:gd name="T169" fmla="*/ 0 h 145"/>
                  <a:gd name="T170" fmla="*/ 201 w 201"/>
                  <a:gd name="T171" fmla="*/ 145 h 14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1" h="145">
                    <a:moveTo>
                      <a:pt x="144" y="16"/>
                    </a:moveTo>
                    <a:lnTo>
                      <a:pt x="112" y="24"/>
                    </a:lnTo>
                    <a:lnTo>
                      <a:pt x="96" y="24"/>
                    </a:lnTo>
                    <a:lnTo>
                      <a:pt x="88" y="24"/>
                    </a:lnTo>
                    <a:lnTo>
                      <a:pt x="80" y="24"/>
                    </a:lnTo>
                    <a:lnTo>
                      <a:pt x="64" y="24"/>
                    </a:lnTo>
                    <a:lnTo>
                      <a:pt x="56" y="24"/>
                    </a:lnTo>
                    <a:lnTo>
                      <a:pt x="56" y="16"/>
                    </a:lnTo>
                    <a:lnTo>
                      <a:pt x="40" y="16"/>
                    </a:lnTo>
                    <a:lnTo>
                      <a:pt x="32" y="16"/>
                    </a:lnTo>
                    <a:lnTo>
                      <a:pt x="24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0" y="56"/>
                    </a:lnTo>
                    <a:lnTo>
                      <a:pt x="0" y="72"/>
                    </a:lnTo>
                    <a:lnTo>
                      <a:pt x="8" y="72"/>
                    </a:lnTo>
                    <a:lnTo>
                      <a:pt x="24" y="80"/>
                    </a:lnTo>
                    <a:lnTo>
                      <a:pt x="64" y="56"/>
                    </a:lnTo>
                    <a:lnTo>
                      <a:pt x="80" y="48"/>
                    </a:lnTo>
                    <a:lnTo>
                      <a:pt x="88" y="48"/>
                    </a:lnTo>
                    <a:lnTo>
                      <a:pt x="88" y="56"/>
                    </a:lnTo>
                    <a:lnTo>
                      <a:pt x="96" y="56"/>
                    </a:lnTo>
                    <a:lnTo>
                      <a:pt x="96" y="72"/>
                    </a:lnTo>
                    <a:lnTo>
                      <a:pt x="112" y="72"/>
                    </a:lnTo>
                    <a:lnTo>
                      <a:pt x="112" y="80"/>
                    </a:lnTo>
                    <a:lnTo>
                      <a:pt x="112" y="88"/>
                    </a:lnTo>
                    <a:lnTo>
                      <a:pt x="112" y="104"/>
                    </a:lnTo>
                    <a:lnTo>
                      <a:pt x="112" y="112"/>
                    </a:lnTo>
                    <a:lnTo>
                      <a:pt x="112" y="128"/>
                    </a:lnTo>
                    <a:lnTo>
                      <a:pt x="120" y="128"/>
                    </a:lnTo>
                    <a:lnTo>
                      <a:pt x="120" y="136"/>
                    </a:lnTo>
                    <a:lnTo>
                      <a:pt x="120" y="144"/>
                    </a:lnTo>
                    <a:lnTo>
                      <a:pt x="128" y="144"/>
                    </a:lnTo>
                    <a:lnTo>
                      <a:pt x="144" y="144"/>
                    </a:lnTo>
                    <a:lnTo>
                      <a:pt x="184" y="144"/>
                    </a:lnTo>
                    <a:lnTo>
                      <a:pt x="200" y="144"/>
                    </a:lnTo>
                    <a:lnTo>
                      <a:pt x="200" y="136"/>
                    </a:lnTo>
                    <a:lnTo>
                      <a:pt x="184" y="136"/>
                    </a:lnTo>
                    <a:lnTo>
                      <a:pt x="184" y="128"/>
                    </a:lnTo>
                    <a:lnTo>
                      <a:pt x="184" y="112"/>
                    </a:lnTo>
                    <a:lnTo>
                      <a:pt x="176" y="112"/>
                    </a:lnTo>
                    <a:lnTo>
                      <a:pt x="176" y="104"/>
                    </a:lnTo>
                    <a:lnTo>
                      <a:pt x="176" y="88"/>
                    </a:lnTo>
                    <a:lnTo>
                      <a:pt x="168" y="80"/>
                    </a:lnTo>
                    <a:lnTo>
                      <a:pt x="168" y="72"/>
                    </a:lnTo>
                    <a:lnTo>
                      <a:pt x="168" y="56"/>
                    </a:lnTo>
                    <a:lnTo>
                      <a:pt x="152" y="56"/>
                    </a:lnTo>
                    <a:lnTo>
                      <a:pt x="152" y="48"/>
                    </a:lnTo>
                    <a:lnTo>
                      <a:pt x="144" y="40"/>
                    </a:lnTo>
                    <a:lnTo>
                      <a:pt x="144" y="24"/>
                    </a:lnTo>
                    <a:lnTo>
                      <a:pt x="128" y="24"/>
                    </a:lnTo>
                    <a:lnTo>
                      <a:pt x="128" y="16"/>
                    </a:lnTo>
                  </a:path>
                </a:pathLst>
              </a:custGeom>
              <a:solidFill>
                <a:srgbClr val="00FFFF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72" name="Freeform 20"/>
              <p:cNvSpPr>
                <a:spLocks/>
              </p:cNvSpPr>
              <p:nvPr/>
            </p:nvSpPr>
            <p:spPr bwMode="auto">
              <a:xfrm>
                <a:off x="4626" y="2963"/>
                <a:ext cx="30" cy="32"/>
              </a:xfrm>
              <a:custGeom>
                <a:avLst/>
                <a:gdLst>
                  <a:gd name="T0" fmla="*/ 0 w 89"/>
                  <a:gd name="T1" fmla="*/ 0 h 105"/>
                  <a:gd name="T2" fmla="*/ 0 w 89"/>
                  <a:gd name="T3" fmla="*/ 0 h 105"/>
                  <a:gd name="T4" fmla="*/ 0 w 89"/>
                  <a:gd name="T5" fmla="*/ 0 h 105"/>
                  <a:gd name="T6" fmla="*/ 0 w 89"/>
                  <a:gd name="T7" fmla="*/ 0 h 105"/>
                  <a:gd name="T8" fmla="*/ 0 w 89"/>
                  <a:gd name="T9" fmla="*/ 0 h 105"/>
                  <a:gd name="T10" fmla="*/ 0 w 89"/>
                  <a:gd name="T11" fmla="*/ 0 h 105"/>
                  <a:gd name="T12" fmla="*/ 0 w 89"/>
                  <a:gd name="T13" fmla="*/ 0 h 105"/>
                  <a:gd name="T14" fmla="*/ 0 w 89"/>
                  <a:gd name="T15" fmla="*/ 0 h 105"/>
                  <a:gd name="T16" fmla="*/ 0 w 89"/>
                  <a:gd name="T17" fmla="*/ 0 h 105"/>
                  <a:gd name="T18" fmla="*/ 0 w 89"/>
                  <a:gd name="T19" fmla="*/ 0 h 105"/>
                  <a:gd name="T20" fmla="*/ 0 w 89"/>
                  <a:gd name="T21" fmla="*/ 0 h 105"/>
                  <a:gd name="T22" fmla="*/ 0 w 89"/>
                  <a:gd name="T23" fmla="*/ 0 h 105"/>
                  <a:gd name="T24" fmla="*/ 0 w 89"/>
                  <a:gd name="T25" fmla="*/ 0 h 105"/>
                  <a:gd name="T26" fmla="*/ 0 w 89"/>
                  <a:gd name="T27" fmla="*/ 0 h 105"/>
                  <a:gd name="T28" fmla="*/ 0 w 89"/>
                  <a:gd name="T29" fmla="*/ 0 h 105"/>
                  <a:gd name="T30" fmla="*/ 0 w 89"/>
                  <a:gd name="T31" fmla="*/ 0 h 105"/>
                  <a:gd name="T32" fmla="*/ 0 w 89"/>
                  <a:gd name="T33" fmla="*/ 0 h 105"/>
                  <a:gd name="T34" fmla="*/ 0 w 89"/>
                  <a:gd name="T35" fmla="*/ 0 h 105"/>
                  <a:gd name="T36" fmla="*/ 0 w 89"/>
                  <a:gd name="T37" fmla="*/ 0 h 105"/>
                  <a:gd name="T38" fmla="*/ 0 w 89"/>
                  <a:gd name="T39" fmla="*/ 0 h 105"/>
                  <a:gd name="T40" fmla="*/ 0 w 89"/>
                  <a:gd name="T41" fmla="*/ 0 h 105"/>
                  <a:gd name="T42" fmla="*/ 0 w 89"/>
                  <a:gd name="T43" fmla="*/ 0 h 105"/>
                  <a:gd name="T44" fmla="*/ 0 w 89"/>
                  <a:gd name="T45" fmla="*/ 0 h 105"/>
                  <a:gd name="T46" fmla="*/ 0 w 89"/>
                  <a:gd name="T47" fmla="*/ 0 h 105"/>
                  <a:gd name="T48" fmla="*/ 0 w 89"/>
                  <a:gd name="T49" fmla="*/ 0 h 105"/>
                  <a:gd name="T50" fmla="*/ 0 w 89"/>
                  <a:gd name="T51" fmla="*/ 0 h 105"/>
                  <a:gd name="T52" fmla="*/ 0 w 89"/>
                  <a:gd name="T53" fmla="*/ 0 h 105"/>
                  <a:gd name="T54" fmla="*/ 0 w 89"/>
                  <a:gd name="T55" fmla="*/ 0 h 105"/>
                  <a:gd name="T56" fmla="*/ 0 w 89"/>
                  <a:gd name="T57" fmla="*/ 0 h 105"/>
                  <a:gd name="T58" fmla="*/ 0 w 89"/>
                  <a:gd name="T59" fmla="*/ 0 h 105"/>
                  <a:gd name="T60" fmla="*/ 0 w 89"/>
                  <a:gd name="T61" fmla="*/ 0 h 105"/>
                  <a:gd name="T62" fmla="*/ 0 w 89"/>
                  <a:gd name="T63" fmla="*/ 0 h 105"/>
                  <a:gd name="T64" fmla="*/ 0 w 89"/>
                  <a:gd name="T65" fmla="*/ 0 h 105"/>
                  <a:gd name="T66" fmla="*/ 0 w 89"/>
                  <a:gd name="T67" fmla="*/ 0 h 10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9"/>
                  <a:gd name="T103" fmla="*/ 0 h 105"/>
                  <a:gd name="T104" fmla="*/ 89 w 89"/>
                  <a:gd name="T105" fmla="*/ 105 h 10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9" h="105">
                    <a:moveTo>
                      <a:pt x="80" y="32"/>
                    </a:moveTo>
                    <a:lnTo>
                      <a:pt x="64" y="24"/>
                    </a:lnTo>
                    <a:lnTo>
                      <a:pt x="64" y="16"/>
                    </a:lnTo>
                    <a:lnTo>
                      <a:pt x="56" y="16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8" y="0"/>
                    </a:lnTo>
                    <a:lnTo>
                      <a:pt x="8" y="16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48"/>
                    </a:lnTo>
                    <a:lnTo>
                      <a:pt x="8" y="56"/>
                    </a:lnTo>
                    <a:lnTo>
                      <a:pt x="8" y="64"/>
                    </a:lnTo>
                    <a:lnTo>
                      <a:pt x="24" y="64"/>
                    </a:lnTo>
                    <a:lnTo>
                      <a:pt x="24" y="80"/>
                    </a:lnTo>
                    <a:lnTo>
                      <a:pt x="32" y="80"/>
                    </a:lnTo>
                    <a:lnTo>
                      <a:pt x="40" y="80"/>
                    </a:lnTo>
                    <a:lnTo>
                      <a:pt x="40" y="88"/>
                    </a:lnTo>
                    <a:lnTo>
                      <a:pt x="56" y="88"/>
                    </a:lnTo>
                    <a:lnTo>
                      <a:pt x="56" y="104"/>
                    </a:lnTo>
                    <a:lnTo>
                      <a:pt x="64" y="104"/>
                    </a:lnTo>
                    <a:lnTo>
                      <a:pt x="64" y="88"/>
                    </a:lnTo>
                    <a:lnTo>
                      <a:pt x="80" y="88"/>
                    </a:lnTo>
                    <a:lnTo>
                      <a:pt x="88" y="88"/>
                    </a:lnTo>
                    <a:lnTo>
                      <a:pt x="88" y="80"/>
                    </a:lnTo>
                    <a:lnTo>
                      <a:pt x="88" y="64"/>
                    </a:lnTo>
                    <a:lnTo>
                      <a:pt x="88" y="56"/>
                    </a:lnTo>
                    <a:lnTo>
                      <a:pt x="88" y="48"/>
                    </a:lnTo>
                    <a:lnTo>
                      <a:pt x="80" y="48"/>
                    </a:lnTo>
                    <a:lnTo>
                      <a:pt x="80" y="32"/>
                    </a:lnTo>
                    <a:lnTo>
                      <a:pt x="80" y="24"/>
                    </a:lnTo>
                  </a:path>
                </a:pathLst>
              </a:custGeom>
              <a:solidFill>
                <a:srgbClr val="00FFFF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73" name="Freeform 21"/>
              <p:cNvSpPr>
                <a:spLocks/>
              </p:cNvSpPr>
              <p:nvPr/>
            </p:nvSpPr>
            <p:spPr bwMode="auto">
              <a:xfrm>
                <a:off x="4667" y="2988"/>
                <a:ext cx="39" cy="24"/>
              </a:xfrm>
              <a:custGeom>
                <a:avLst/>
                <a:gdLst>
                  <a:gd name="T0" fmla="*/ 0 w 113"/>
                  <a:gd name="T1" fmla="*/ 0 h 81"/>
                  <a:gd name="T2" fmla="*/ 0 w 113"/>
                  <a:gd name="T3" fmla="*/ 0 h 81"/>
                  <a:gd name="T4" fmla="*/ 0 w 113"/>
                  <a:gd name="T5" fmla="*/ 0 h 81"/>
                  <a:gd name="T6" fmla="*/ 0 w 113"/>
                  <a:gd name="T7" fmla="*/ 0 h 81"/>
                  <a:gd name="T8" fmla="*/ 0 w 113"/>
                  <a:gd name="T9" fmla="*/ 0 h 81"/>
                  <a:gd name="T10" fmla="*/ 0 w 113"/>
                  <a:gd name="T11" fmla="*/ 0 h 81"/>
                  <a:gd name="T12" fmla="*/ 0 w 113"/>
                  <a:gd name="T13" fmla="*/ 0 h 81"/>
                  <a:gd name="T14" fmla="*/ 0 w 113"/>
                  <a:gd name="T15" fmla="*/ 0 h 81"/>
                  <a:gd name="T16" fmla="*/ 0 w 113"/>
                  <a:gd name="T17" fmla="*/ 0 h 81"/>
                  <a:gd name="T18" fmla="*/ 0 w 113"/>
                  <a:gd name="T19" fmla="*/ 0 h 81"/>
                  <a:gd name="T20" fmla="*/ 0 w 113"/>
                  <a:gd name="T21" fmla="*/ 0 h 81"/>
                  <a:gd name="T22" fmla="*/ 0 w 113"/>
                  <a:gd name="T23" fmla="*/ 0 h 81"/>
                  <a:gd name="T24" fmla="*/ 0 w 113"/>
                  <a:gd name="T25" fmla="*/ 0 h 81"/>
                  <a:gd name="T26" fmla="*/ 0 w 113"/>
                  <a:gd name="T27" fmla="*/ 0 h 81"/>
                  <a:gd name="T28" fmla="*/ 0 w 113"/>
                  <a:gd name="T29" fmla="*/ 0 h 81"/>
                  <a:gd name="T30" fmla="*/ 0 w 113"/>
                  <a:gd name="T31" fmla="*/ 0 h 81"/>
                  <a:gd name="T32" fmla="*/ 0 w 113"/>
                  <a:gd name="T33" fmla="*/ 0 h 81"/>
                  <a:gd name="T34" fmla="*/ 0 w 113"/>
                  <a:gd name="T35" fmla="*/ 0 h 81"/>
                  <a:gd name="T36" fmla="*/ 0 w 113"/>
                  <a:gd name="T37" fmla="*/ 0 h 81"/>
                  <a:gd name="T38" fmla="*/ 0 w 113"/>
                  <a:gd name="T39" fmla="*/ 0 h 81"/>
                  <a:gd name="T40" fmla="*/ 0 w 113"/>
                  <a:gd name="T41" fmla="*/ 0 h 81"/>
                  <a:gd name="T42" fmla="*/ 0 w 113"/>
                  <a:gd name="T43" fmla="*/ 0 h 81"/>
                  <a:gd name="T44" fmla="*/ 0 w 113"/>
                  <a:gd name="T45" fmla="*/ 0 h 81"/>
                  <a:gd name="T46" fmla="*/ 0 w 113"/>
                  <a:gd name="T47" fmla="*/ 0 h 81"/>
                  <a:gd name="T48" fmla="*/ 0 w 113"/>
                  <a:gd name="T49" fmla="*/ 0 h 81"/>
                  <a:gd name="T50" fmla="*/ 0 w 113"/>
                  <a:gd name="T51" fmla="*/ 0 h 81"/>
                  <a:gd name="T52" fmla="*/ 0 w 113"/>
                  <a:gd name="T53" fmla="*/ 0 h 81"/>
                  <a:gd name="T54" fmla="*/ 0 w 113"/>
                  <a:gd name="T55" fmla="*/ 0 h 81"/>
                  <a:gd name="T56" fmla="*/ 0 w 113"/>
                  <a:gd name="T57" fmla="*/ 0 h 81"/>
                  <a:gd name="T58" fmla="*/ 0 w 113"/>
                  <a:gd name="T59" fmla="*/ 0 h 81"/>
                  <a:gd name="T60" fmla="*/ 0 w 113"/>
                  <a:gd name="T61" fmla="*/ 0 h 8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3"/>
                  <a:gd name="T94" fmla="*/ 0 h 81"/>
                  <a:gd name="T95" fmla="*/ 113 w 113"/>
                  <a:gd name="T96" fmla="*/ 81 h 8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3" h="81">
                    <a:moveTo>
                      <a:pt x="104" y="24"/>
                    </a:moveTo>
                    <a:lnTo>
                      <a:pt x="80" y="8"/>
                    </a:lnTo>
                    <a:lnTo>
                      <a:pt x="64" y="8"/>
                    </a:lnTo>
                    <a:lnTo>
                      <a:pt x="56" y="8"/>
                    </a:lnTo>
                    <a:lnTo>
                      <a:pt x="56" y="0"/>
                    </a:lnTo>
                    <a:lnTo>
                      <a:pt x="48" y="0"/>
                    </a:lnTo>
                    <a:lnTo>
                      <a:pt x="32" y="0"/>
                    </a:lnTo>
                    <a:lnTo>
                      <a:pt x="24" y="8"/>
                    </a:lnTo>
                    <a:lnTo>
                      <a:pt x="16" y="8"/>
                    </a:lnTo>
                    <a:lnTo>
                      <a:pt x="16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16" y="32"/>
                    </a:lnTo>
                    <a:lnTo>
                      <a:pt x="16" y="40"/>
                    </a:lnTo>
                    <a:lnTo>
                      <a:pt x="24" y="40"/>
                    </a:lnTo>
                    <a:lnTo>
                      <a:pt x="32" y="40"/>
                    </a:lnTo>
                    <a:lnTo>
                      <a:pt x="32" y="56"/>
                    </a:lnTo>
                    <a:lnTo>
                      <a:pt x="48" y="56"/>
                    </a:lnTo>
                    <a:lnTo>
                      <a:pt x="56" y="56"/>
                    </a:lnTo>
                    <a:lnTo>
                      <a:pt x="56" y="64"/>
                    </a:lnTo>
                    <a:lnTo>
                      <a:pt x="64" y="64"/>
                    </a:lnTo>
                    <a:lnTo>
                      <a:pt x="80" y="80"/>
                    </a:lnTo>
                    <a:lnTo>
                      <a:pt x="88" y="80"/>
                    </a:lnTo>
                    <a:lnTo>
                      <a:pt x="104" y="80"/>
                    </a:lnTo>
                    <a:lnTo>
                      <a:pt x="104" y="64"/>
                    </a:lnTo>
                    <a:lnTo>
                      <a:pt x="112" y="64"/>
                    </a:lnTo>
                    <a:lnTo>
                      <a:pt x="112" y="56"/>
                    </a:lnTo>
                    <a:lnTo>
                      <a:pt x="104" y="56"/>
                    </a:lnTo>
                    <a:lnTo>
                      <a:pt x="104" y="40"/>
                    </a:lnTo>
                    <a:lnTo>
                      <a:pt x="104" y="32"/>
                    </a:lnTo>
                    <a:lnTo>
                      <a:pt x="104" y="24"/>
                    </a:lnTo>
                  </a:path>
                </a:pathLst>
              </a:custGeom>
              <a:solidFill>
                <a:srgbClr val="00FFFF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74" name="Freeform 22"/>
              <p:cNvSpPr>
                <a:spLocks/>
              </p:cNvSpPr>
              <p:nvPr/>
            </p:nvSpPr>
            <p:spPr bwMode="auto">
              <a:xfrm>
                <a:off x="4805" y="3156"/>
                <a:ext cx="72" cy="27"/>
              </a:xfrm>
              <a:custGeom>
                <a:avLst/>
                <a:gdLst>
                  <a:gd name="T0" fmla="*/ 0 w 209"/>
                  <a:gd name="T1" fmla="*/ 0 h 89"/>
                  <a:gd name="T2" fmla="*/ 0 w 209"/>
                  <a:gd name="T3" fmla="*/ 0 h 89"/>
                  <a:gd name="T4" fmla="*/ 0 w 209"/>
                  <a:gd name="T5" fmla="*/ 0 h 89"/>
                  <a:gd name="T6" fmla="*/ 0 w 209"/>
                  <a:gd name="T7" fmla="*/ 0 h 89"/>
                  <a:gd name="T8" fmla="*/ 0 w 209"/>
                  <a:gd name="T9" fmla="*/ 0 h 89"/>
                  <a:gd name="T10" fmla="*/ 0 w 209"/>
                  <a:gd name="T11" fmla="*/ 0 h 89"/>
                  <a:gd name="T12" fmla="*/ 0 w 209"/>
                  <a:gd name="T13" fmla="*/ 0 h 89"/>
                  <a:gd name="T14" fmla="*/ 0 w 209"/>
                  <a:gd name="T15" fmla="*/ 0 h 89"/>
                  <a:gd name="T16" fmla="*/ 0 w 209"/>
                  <a:gd name="T17" fmla="*/ 0 h 89"/>
                  <a:gd name="T18" fmla="*/ 0 w 209"/>
                  <a:gd name="T19" fmla="*/ 0 h 89"/>
                  <a:gd name="T20" fmla="*/ 0 w 209"/>
                  <a:gd name="T21" fmla="*/ 0 h 89"/>
                  <a:gd name="T22" fmla="*/ 0 w 209"/>
                  <a:gd name="T23" fmla="*/ 0 h 89"/>
                  <a:gd name="T24" fmla="*/ 0 w 209"/>
                  <a:gd name="T25" fmla="*/ 0 h 89"/>
                  <a:gd name="T26" fmla="*/ 0 w 209"/>
                  <a:gd name="T27" fmla="*/ 0 h 89"/>
                  <a:gd name="T28" fmla="*/ 0 w 209"/>
                  <a:gd name="T29" fmla="*/ 0 h 89"/>
                  <a:gd name="T30" fmla="*/ 0 w 209"/>
                  <a:gd name="T31" fmla="*/ 0 h 89"/>
                  <a:gd name="T32" fmla="*/ 0 w 209"/>
                  <a:gd name="T33" fmla="*/ 0 h 89"/>
                  <a:gd name="T34" fmla="*/ 0 w 209"/>
                  <a:gd name="T35" fmla="*/ 0 h 89"/>
                  <a:gd name="T36" fmla="*/ 0 w 209"/>
                  <a:gd name="T37" fmla="*/ 0 h 89"/>
                  <a:gd name="T38" fmla="*/ 0 w 209"/>
                  <a:gd name="T39" fmla="*/ 0 h 89"/>
                  <a:gd name="T40" fmla="*/ 0 w 209"/>
                  <a:gd name="T41" fmla="*/ 0 h 89"/>
                  <a:gd name="T42" fmla="*/ 0 w 209"/>
                  <a:gd name="T43" fmla="*/ 0 h 89"/>
                  <a:gd name="T44" fmla="*/ 0 w 209"/>
                  <a:gd name="T45" fmla="*/ 0 h 89"/>
                  <a:gd name="T46" fmla="*/ 0 w 209"/>
                  <a:gd name="T47" fmla="*/ 0 h 89"/>
                  <a:gd name="T48" fmla="*/ 0 w 209"/>
                  <a:gd name="T49" fmla="*/ 0 h 89"/>
                  <a:gd name="T50" fmla="*/ 0 w 209"/>
                  <a:gd name="T51" fmla="*/ 0 h 89"/>
                  <a:gd name="T52" fmla="*/ 0 w 209"/>
                  <a:gd name="T53" fmla="*/ 0 h 89"/>
                  <a:gd name="T54" fmla="*/ 0 w 209"/>
                  <a:gd name="T55" fmla="*/ 0 h 89"/>
                  <a:gd name="T56" fmla="*/ 0 w 209"/>
                  <a:gd name="T57" fmla="*/ 0 h 89"/>
                  <a:gd name="T58" fmla="*/ 0 w 209"/>
                  <a:gd name="T59" fmla="*/ 0 h 89"/>
                  <a:gd name="T60" fmla="*/ 0 w 209"/>
                  <a:gd name="T61" fmla="*/ 0 h 89"/>
                  <a:gd name="T62" fmla="*/ 0 w 209"/>
                  <a:gd name="T63" fmla="*/ 0 h 89"/>
                  <a:gd name="T64" fmla="*/ 0 w 209"/>
                  <a:gd name="T65" fmla="*/ 0 h 89"/>
                  <a:gd name="T66" fmla="*/ 0 w 209"/>
                  <a:gd name="T67" fmla="*/ 0 h 89"/>
                  <a:gd name="T68" fmla="*/ 0 w 209"/>
                  <a:gd name="T69" fmla="*/ 0 h 89"/>
                  <a:gd name="T70" fmla="*/ 0 w 209"/>
                  <a:gd name="T71" fmla="*/ 0 h 89"/>
                  <a:gd name="T72" fmla="*/ 0 w 209"/>
                  <a:gd name="T73" fmla="*/ 0 h 89"/>
                  <a:gd name="T74" fmla="*/ 0 w 209"/>
                  <a:gd name="T75" fmla="*/ 0 h 89"/>
                  <a:gd name="T76" fmla="*/ 0 w 209"/>
                  <a:gd name="T77" fmla="*/ 0 h 89"/>
                  <a:gd name="T78" fmla="*/ 0 w 209"/>
                  <a:gd name="T79" fmla="*/ 0 h 89"/>
                  <a:gd name="T80" fmla="*/ 0 w 209"/>
                  <a:gd name="T81" fmla="*/ 0 h 89"/>
                  <a:gd name="T82" fmla="*/ 0 w 209"/>
                  <a:gd name="T83" fmla="*/ 0 h 89"/>
                  <a:gd name="T84" fmla="*/ 0 w 209"/>
                  <a:gd name="T85" fmla="*/ 0 h 89"/>
                  <a:gd name="T86" fmla="*/ 0 w 209"/>
                  <a:gd name="T87" fmla="*/ 0 h 89"/>
                  <a:gd name="T88" fmla="*/ 0 w 209"/>
                  <a:gd name="T89" fmla="*/ 0 h 89"/>
                  <a:gd name="T90" fmla="*/ 0 w 209"/>
                  <a:gd name="T91" fmla="*/ 0 h 89"/>
                  <a:gd name="T92" fmla="*/ 0 w 209"/>
                  <a:gd name="T93" fmla="*/ 0 h 89"/>
                  <a:gd name="T94" fmla="*/ 0 w 209"/>
                  <a:gd name="T95" fmla="*/ 0 h 89"/>
                  <a:gd name="T96" fmla="*/ 0 w 209"/>
                  <a:gd name="T97" fmla="*/ 0 h 89"/>
                  <a:gd name="T98" fmla="*/ 0 w 209"/>
                  <a:gd name="T99" fmla="*/ 0 h 89"/>
                  <a:gd name="T100" fmla="*/ 0 w 209"/>
                  <a:gd name="T101" fmla="*/ 0 h 89"/>
                  <a:gd name="T102" fmla="*/ 0 w 209"/>
                  <a:gd name="T103" fmla="*/ 0 h 89"/>
                  <a:gd name="T104" fmla="*/ 0 w 209"/>
                  <a:gd name="T105" fmla="*/ 0 h 89"/>
                  <a:gd name="T106" fmla="*/ 0 w 209"/>
                  <a:gd name="T107" fmla="*/ 0 h 89"/>
                  <a:gd name="T108" fmla="*/ 0 w 209"/>
                  <a:gd name="T109" fmla="*/ 0 h 8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09"/>
                  <a:gd name="T166" fmla="*/ 0 h 89"/>
                  <a:gd name="T167" fmla="*/ 209 w 209"/>
                  <a:gd name="T168" fmla="*/ 89 h 8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09" h="89">
                    <a:moveTo>
                      <a:pt x="144" y="0"/>
                    </a:moveTo>
                    <a:lnTo>
                      <a:pt x="128" y="0"/>
                    </a:lnTo>
                    <a:lnTo>
                      <a:pt x="120" y="0"/>
                    </a:lnTo>
                    <a:lnTo>
                      <a:pt x="112" y="0"/>
                    </a:lnTo>
                    <a:lnTo>
                      <a:pt x="96" y="0"/>
                    </a:lnTo>
                    <a:lnTo>
                      <a:pt x="88" y="0"/>
                    </a:lnTo>
                    <a:lnTo>
                      <a:pt x="80" y="0"/>
                    </a:lnTo>
                    <a:lnTo>
                      <a:pt x="6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8" y="48"/>
                    </a:lnTo>
                    <a:lnTo>
                      <a:pt x="24" y="48"/>
                    </a:lnTo>
                    <a:lnTo>
                      <a:pt x="32" y="48"/>
                    </a:lnTo>
                    <a:lnTo>
                      <a:pt x="40" y="48"/>
                    </a:lnTo>
                    <a:lnTo>
                      <a:pt x="40" y="40"/>
                    </a:lnTo>
                    <a:lnTo>
                      <a:pt x="56" y="40"/>
                    </a:lnTo>
                    <a:lnTo>
                      <a:pt x="64" y="48"/>
                    </a:lnTo>
                    <a:lnTo>
                      <a:pt x="80" y="48"/>
                    </a:lnTo>
                    <a:lnTo>
                      <a:pt x="88" y="48"/>
                    </a:lnTo>
                    <a:lnTo>
                      <a:pt x="96" y="48"/>
                    </a:lnTo>
                    <a:lnTo>
                      <a:pt x="112" y="48"/>
                    </a:lnTo>
                    <a:lnTo>
                      <a:pt x="120" y="48"/>
                    </a:lnTo>
                    <a:lnTo>
                      <a:pt x="128" y="48"/>
                    </a:lnTo>
                    <a:lnTo>
                      <a:pt x="128" y="56"/>
                    </a:lnTo>
                    <a:lnTo>
                      <a:pt x="144" y="56"/>
                    </a:lnTo>
                    <a:lnTo>
                      <a:pt x="144" y="72"/>
                    </a:lnTo>
                    <a:lnTo>
                      <a:pt x="152" y="80"/>
                    </a:lnTo>
                    <a:lnTo>
                      <a:pt x="152" y="88"/>
                    </a:lnTo>
                    <a:lnTo>
                      <a:pt x="168" y="88"/>
                    </a:lnTo>
                    <a:lnTo>
                      <a:pt x="176" y="80"/>
                    </a:lnTo>
                    <a:lnTo>
                      <a:pt x="184" y="80"/>
                    </a:lnTo>
                    <a:lnTo>
                      <a:pt x="200" y="80"/>
                    </a:lnTo>
                    <a:lnTo>
                      <a:pt x="208" y="80"/>
                    </a:lnTo>
                    <a:lnTo>
                      <a:pt x="208" y="72"/>
                    </a:lnTo>
                    <a:lnTo>
                      <a:pt x="208" y="56"/>
                    </a:lnTo>
                    <a:lnTo>
                      <a:pt x="208" y="48"/>
                    </a:lnTo>
                    <a:lnTo>
                      <a:pt x="208" y="40"/>
                    </a:lnTo>
                    <a:lnTo>
                      <a:pt x="200" y="40"/>
                    </a:lnTo>
                    <a:lnTo>
                      <a:pt x="200" y="24"/>
                    </a:lnTo>
                    <a:lnTo>
                      <a:pt x="184" y="24"/>
                    </a:lnTo>
                    <a:lnTo>
                      <a:pt x="184" y="16"/>
                    </a:lnTo>
                    <a:lnTo>
                      <a:pt x="176" y="16"/>
                    </a:lnTo>
                    <a:lnTo>
                      <a:pt x="168" y="16"/>
                    </a:lnTo>
                    <a:lnTo>
                      <a:pt x="152" y="16"/>
                    </a:lnTo>
                    <a:lnTo>
                      <a:pt x="144" y="16"/>
                    </a:lnTo>
                    <a:lnTo>
                      <a:pt x="144" y="0"/>
                    </a:lnTo>
                    <a:lnTo>
                      <a:pt x="128" y="0"/>
                    </a:lnTo>
                  </a:path>
                </a:pathLst>
              </a:custGeom>
              <a:solidFill>
                <a:srgbClr val="00AA5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53256" name="Picture 2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64" y="1248"/>
              <a:ext cx="1410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1" t="1700" r="15217" b="8237"/>
          <a:stretch/>
        </p:blipFill>
        <p:spPr>
          <a:xfrm>
            <a:off x="2959196" y="1629041"/>
            <a:ext cx="3449052" cy="4616116"/>
          </a:xfrm>
          <a:prstGeom prst="rect">
            <a:avLst/>
          </a:prstGeom>
        </p:spPr>
      </p:pic>
    </p:spTree>
  </p:cSld>
  <p:clrMapOvr>
    <a:masterClrMapping/>
  </p:clrMapOvr>
  <p:transition spd="med" advTm="214748364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774699"/>
            <a:ext cx="8229600" cy="3243847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ea typeface="ヒラギノ角ゴ Pro W3"/>
              </a:rPr>
              <a:t>Materials for Intro into ArcGIS.com</a:t>
            </a:r>
          </a:p>
        </p:txBody>
      </p:sp>
      <p:pic>
        <p:nvPicPr>
          <p:cNvPr id="6" name="Picture 5" descr="DiscoveringtheWorldthroughGI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911" y="6477000"/>
            <a:ext cx="4248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GISDayLogo_sRGB_s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5931519"/>
            <a:ext cx="1109010" cy="54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wwwgisdayco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8635" y="6477000"/>
            <a:ext cx="240664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8742344"/>
      </p:ext>
    </p:extLst>
  </p:cSld>
  <p:clrMapOvr>
    <a:masterClrMapping/>
  </p:clrMapOvr>
  <p:transition spd="med" advTm="214748364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8757" y="339271"/>
            <a:ext cx="8229600" cy="11176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Type in </a:t>
            </a:r>
            <a:r>
              <a:rPr lang="en-US" sz="2800" dirty="0" smtClean="0">
                <a:hlinkClick r:id="rId2"/>
              </a:rPr>
              <a:t>www.arcgis.com</a:t>
            </a:r>
            <a:r>
              <a:rPr lang="en-US" sz="2800" dirty="0" smtClean="0"/>
              <a:t> on your browser; click Start ArcGIS Explorer Online at the bottom right</a:t>
            </a:r>
            <a:endParaRPr lang="en-US" sz="28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318657" y="1460989"/>
            <a:ext cx="4415737" cy="2106881"/>
          </a:xfrm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7700" y="3799114"/>
            <a:ext cx="4439352" cy="245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DiscoveringtheWorldthroughGI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911" y="6477000"/>
            <a:ext cx="4248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GISDayLogo_sRGB_sm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5931519"/>
            <a:ext cx="1109010" cy="54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wwwgisdaycom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08635" y="6477000"/>
            <a:ext cx="240664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 l="57175" t="69704" r="7515" b="2770"/>
          <a:stretch>
            <a:fillRect/>
          </a:stretch>
        </p:blipFill>
        <p:spPr bwMode="auto">
          <a:xfrm>
            <a:off x="6354097" y="4495799"/>
            <a:ext cx="2452447" cy="105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</p:pic>
      <p:sp>
        <p:nvSpPr>
          <p:cNvPr id="12" name="Left Arrow 11"/>
          <p:cNvSpPr/>
          <p:nvPr/>
        </p:nvSpPr>
        <p:spPr bwMode="auto">
          <a:xfrm rot="19550850">
            <a:off x="6161314" y="5442857"/>
            <a:ext cx="598714" cy="174172"/>
          </a:xfrm>
          <a:prstGeom prst="leftArrow">
            <a:avLst/>
          </a:prstGeom>
          <a:solidFill>
            <a:srgbClr val="33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normalizeH="0" baseline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" charset="0"/>
            </a:endParaRPr>
          </a:p>
        </p:txBody>
      </p:sp>
    </p:spTree>
  </p:cSld>
  <p:clrMapOvr>
    <a:masterClrMapping/>
  </p:clrMapOvr>
  <p:transition spd="med" advTm="2147483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144" y="242040"/>
            <a:ext cx="8229600" cy="1117600"/>
          </a:xfrm>
        </p:spPr>
        <p:txBody>
          <a:bodyPr/>
          <a:lstStyle/>
          <a:p>
            <a:r>
              <a:rPr lang="en-US" dirty="0" smtClean="0"/>
              <a:t>Sign in to your account</a:t>
            </a:r>
            <a:endParaRPr lang="en-US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317" y="1200275"/>
            <a:ext cx="64798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DiscoveringtheWorldthroughGI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911" y="6477000"/>
            <a:ext cx="4248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GISDayLogo_sRGB_s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5931519"/>
            <a:ext cx="1109010" cy="54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wwwgisdayco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8635" y="6477000"/>
            <a:ext cx="240664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14748364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67" y="146078"/>
            <a:ext cx="8229600" cy="111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Select “New Map” at top left in ArcGIS Explorer Online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7318" y="1383237"/>
            <a:ext cx="64798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 bwMode="auto">
          <a:xfrm>
            <a:off x="1201281" y="2320499"/>
            <a:ext cx="943206" cy="324729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FF0000">
                <a:alpha val="4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13208736">
            <a:off x="1880839" y="3298237"/>
            <a:ext cx="2316532" cy="241506"/>
          </a:xfrm>
          <a:prstGeom prst="rightArrow">
            <a:avLst/>
          </a:prstGeom>
          <a:solidFill>
            <a:srgbClr val="33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15" name="Picture 5" descr="DiscoveringtheWorldthroughGI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911" y="6477000"/>
            <a:ext cx="4248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GISDayLogo_sRGB_s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5931519"/>
            <a:ext cx="1109010" cy="54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 descr="wwwgisdayco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8635" y="6477000"/>
            <a:ext cx="240664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t="17541" r="83207" b="71395"/>
          <a:stretch>
            <a:fillRect/>
          </a:stretch>
        </p:blipFill>
        <p:spPr bwMode="auto">
          <a:xfrm>
            <a:off x="3277004" y="2939142"/>
            <a:ext cx="413976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</p:pic>
    </p:spTree>
  </p:cSld>
  <p:clrMapOvr>
    <a:masterClrMapping/>
  </p:clrMapOvr>
  <p:transition spd="med" advTm="214748364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3232"/>
            <a:ext cx="3008313" cy="1162050"/>
          </a:xfrm>
        </p:spPr>
        <p:txBody>
          <a:bodyPr/>
          <a:lstStyle/>
          <a:p>
            <a:r>
              <a:rPr lang="en-US" dirty="0" smtClean="0"/>
              <a:t>Customize Your Map (continued)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1435100"/>
            <a:ext cx="3276600" cy="46910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 Distance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Measure area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Query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on the Map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a Map        Presentation</a:t>
            </a:r>
          </a:p>
          <a:p>
            <a:endParaRPr lang="en-US" sz="28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1807" y="1414411"/>
            <a:ext cx="5972193" cy="41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eft Arrow 9"/>
          <p:cNvSpPr/>
          <p:nvPr/>
        </p:nvSpPr>
        <p:spPr bwMode="auto">
          <a:xfrm rot="18128618">
            <a:off x="6065180" y="1834916"/>
            <a:ext cx="596401" cy="186344"/>
          </a:xfrm>
          <a:prstGeom prst="leftArrow">
            <a:avLst/>
          </a:prstGeom>
          <a:solidFill>
            <a:srgbClr val="33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40373" t="18314" r="40248" b="72234"/>
          <a:stretch>
            <a:fillRect/>
          </a:stretch>
        </p:blipFill>
        <p:spPr bwMode="auto">
          <a:xfrm>
            <a:off x="6060028" y="771467"/>
            <a:ext cx="2843981" cy="96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802835" y="0"/>
            <a:ext cx="7146236" cy="830997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Measure, Query, Draw features,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Create Presentations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5894" y="4005469"/>
            <a:ext cx="407638" cy="13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4950206" y="5682951"/>
            <a:ext cx="3954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Pan/Zoom Tool, Coordinates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Left Arrow 14"/>
          <p:cNvSpPr/>
          <p:nvPr/>
        </p:nvSpPr>
        <p:spPr bwMode="auto">
          <a:xfrm rot="2455325">
            <a:off x="3623467" y="4829907"/>
            <a:ext cx="596401" cy="186344"/>
          </a:xfrm>
          <a:prstGeom prst="leftArrow">
            <a:avLst/>
          </a:prstGeom>
          <a:solidFill>
            <a:srgbClr val="33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2" y="3675123"/>
            <a:ext cx="914398" cy="298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ounded Rectangle 15"/>
          <p:cNvSpPr/>
          <p:nvPr/>
        </p:nvSpPr>
        <p:spPr bwMode="auto">
          <a:xfrm>
            <a:off x="5555617" y="2136912"/>
            <a:ext cx="1202992" cy="39756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ransition spd="med" advTm="2147483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3624" y="84408"/>
            <a:ext cx="4086665" cy="422226"/>
          </a:xfrm>
        </p:spPr>
        <p:txBody>
          <a:bodyPr/>
          <a:lstStyle/>
          <a:p>
            <a:r>
              <a:rPr lang="en-US" dirty="0" smtClean="0"/>
              <a:t>Customize Map  (continued)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903" y="4346917"/>
            <a:ext cx="4501662" cy="1575581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You can add data from contributors all over the world, or data you create.</a:t>
            </a:r>
            <a:endParaRPr lang="en-US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629" y="626621"/>
            <a:ext cx="5111750" cy="35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iscoveringtheWorldthroughGI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911" y="6477000"/>
            <a:ext cx="4248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GISDayLogo_sRGB_s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5931519"/>
            <a:ext cx="1109010" cy="54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wwwgisdayco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8635" y="6477000"/>
            <a:ext cx="240664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eft Arrow 8"/>
          <p:cNvSpPr/>
          <p:nvPr/>
        </p:nvSpPr>
        <p:spPr bwMode="auto">
          <a:xfrm rot="896415">
            <a:off x="1989840" y="2220907"/>
            <a:ext cx="3091543" cy="462807"/>
          </a:xfrm>
          <a:prstGeom prst="leftArrow">
            <a:avLst/>
          </a:prstGeom>
          <a:solidFill>
            <a:srgbClr val="33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0" t="17617" r="63039" b="16557"/>
          <a:stretch>
            <a:fillRect/>
          </a:stretch>
        </p:blipFill>
        <p:spPr bwMode="auto">
          <a:xfrm>
            <a:off x="4730446" y="1111377"/>
            <a:ext cx="3770142" cy="469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</p:pic>
    </p:spTree>
  </p:cSld>
  <p:clrMapOvr>
    <a:masterClrMapping/>
  </p:clrMapOvr>
  <p:transition spd="med" advTm="2147483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68966" y="1643819"/>
            <a:ext cx="3296548" cy="46910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Customize your map: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Change Base-map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Add data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Add Bookmarks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Find Places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Save Your Map</a:t>
            </a:r>
            <a:endParaRPr 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7991" y="302867"/>
            <a:ext cx="3008313" cy="1162050"/>
          </a:xfrm>
        </p:spPr>
        <p:txBody>
          <a:bodyPr/>
          <a:lstStyle/>
          <a:p>
            <a:r>
              <a:rPr lang="en-US" sz="3200" b="0" dirty="0" smtClean="0"/>
              <a:t>Your first Map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2416203"/>
            <a:ext cx="5111750" cy="3572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 bwMode="auto">
          <a:xfrm rot="17610856">
            <a:off x="3520820" y="3938211"/>
            <a:ext cx="1134353" cy="171773"/>
          </a:xfrm>
          <a:prstGeom prst="rightArrow">
            <a:avLst/>
          </a:prstGeom>
          <a:solidFill>
            <a:srgbClr val="33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140946" y="3137095"/>
            <a:ext cx="717453" cy="33762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l="10585" t="19591" r="74276" b="72208"/>
          <a:stretch>
            <a:fillRect/>
          </a:stretch>
        </p:blipFill>
        <p:spPr bwMode="auto">
          <a:xfrm>
            <a:off x="3150705" y="4353338"/>
            <a:ext cx="1898373" cy="85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</p:pic>
      <p:sp>
        <p:nvSpPr>
          <p:cNvPr id="10" name="Right Arrow 9"/>
          <p:cNvSpPr/>
          <p:nvPr/>
        </p:nvSpPr>
        <p:spPr bwMode="auto">
          <a:xfrm rot="5400000">
            <a:off x="4088574" y="2679926"/>
            <a:ext cx="599056" cy="188890"/>
          </a:xfrm>
          <a:prstGeom prst="rightArrow">
            <a:avLst/>
          </a:prstGeom>
          <a:solidFill>
            <a:srgbClr val="33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230218" y="1689972"/>
            <a:ext cx="2733260" cy="89420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Add Data, Change base-map, Save map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 bwMode="auto">
          <a:xfrm rot="18961548">
            <a:off x="6949901" y="3756827"/>
            <a:ext cx="958317" cy="167495"/>
          </a:xfrm>
          <a:prstGeom prst="rightArrow">
            <a:avLst/>
          </a:prstGeom>
          <a:solidFill>
            <a:srgbClr val="33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907157" y="3909711"/>
            <a:ext cx="2733260" cy="642411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Search for Places, Add bookmarks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 bwMode="auto">
          <a:xfrm rot="5400000">
            <a:off x="7605391" y="2502704"/>
            <a:ext cx="960182" cy="129210"/>
          </a:xfrm>
          <a:prstGeom prst="rightArrow">
            <a:avLst/>
          </a:prstGeom>
          <a:solidFill>
            <a:srgbClr val="33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 l="73686" t="18797" r="648" b="71466"/>
          <a:stretch>
            <a:fillRect/>
          </a:stretch>
        </p:blipFill>
        <p:spPr bwMode="auto">
          <a:xfrm>
            <a:off x="6468951" y="1470993"/>
            <a:ext cx="2555779" cy="67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</p:pic>
      <p:sp>
        <p:nvSpPr>
          <p:cNvPr id="15" name="Rounded Rectangle 14"/>
          <p:cNvSpPr/>
          <p:nvPr/>
        </p:nvSpPr>
        <p:spPr bwMode="auto">
          <a:xfrm>
            <a:off x="7702469" y="3110948"/>
            <a:ext cx="944574" cy="32799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ransition spd="med" advTm="2147483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7" grpId="0" animBg="1"/>
      <p:bldP spid="12" grpId="0" animBg="1"/>
      <p:bldP spid="11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223000" y="1530350"/>
            <a:ext cx="2770188" cy="2682875"/>
          </a:xfrm>
          <a:effectLst/>
        </p:spPr>
        <p:txBody>
          <a:bodyPr/>
          <a:lstStyle/>
          <a:p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Where’s</a:t>
            </a:r>
            <a:b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</a:b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Waldo?</a:t>
            </a:r>
          </a:p>
        </p:txBody>
      </p:sp>
      <p:pic>
        <p:nvPicPr>
          <p:cNvPr id="66589" name="Picture 29" descr="WheresWal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350" y="898525"/>
            <a:ext cx="5745163" cy="4310063"/>
          </a:xfrm>
          <a:prstGeom prst="rect">
            <a:avLst/>
          </a:prstGeom>
          <a:noFill/>
        </p:spPr>
      </p:pic>
      <p:pic>
        <p:nvPicPr>
          <p:cNvPr id="7" name="Picture 5" descr="DiscoveringtheWorldthroughGI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911" y="6477000"/>
            <a:ext cx="4248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GISDayLogo_sRGB_s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5931519"/>
            <a:ext cx="1109010" cy="54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wwwgisdaycom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08635" y="6477000"/>
            <a:ext cx="240664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9" descr="WheresWaldo"/>
          <p:cNvPicPr>
            <a:picLocks noChangeAspect="1" noChangeArrowheads="1"/>
          </p:cNvPicPr>
          <p:nvPr/>
        </p:nvPicPr>
        <p:blipFill>
          <a:blip r:embed="rId3"/>
          <a:srcRect l="8163" t="10218" r="72131" b="63010"/>
          <a:stretch>
            <a:fillRect/>
          </a:stretch>
        </p:blipFill>
        <p:spPr bwMode="auto">
          <a:xfrm>
            <a:off x="261257" y="903513"/>
            <a:ext cx="1915886" cy="1952729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14748364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262618" y="0"/>
            <a:ext cx="8515350" cy="1117600"/>
          </a:xfrm>
        </p:spPr>
        <p:txBody>
          <a:bodyPr/>
          <a:lstStyle/>
          <a:p>
            <a:pPr>
              <a:defRPr/>
            </a:pPr>
            <a:r>
              <a:rPr lang="en-US" sz="40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ArcGIS Explorer Online  Demo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4325" y="1400175"/>
            <a:ext cx="8553450" cy="4772025"/>
          </a:xfrm>
        </p:spPr>
        <p:txBody>
          <a:bodyPr/>
          <a:lstStyle/>
          <a:p>
            <a:pPr marL="457200" lvl="1" indent="0">
              <a:buFontTx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60" y="1055728"/>
            <a:ext cx="6308479" cy="4890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 descr="DiscoveringtheWorldthroughGI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911" y="6477000"/>
            <a:ext cx="4248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GISDayLogo_sRGB_s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5931519"/>
            <a:ext cx="1109010" cy="54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wwwgisdaycom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08635" y="6477000"/>
            <a:ext cx="240664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147483640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44500"/>
            <a:ext cx="8496300" cy="1117600"/>
          </a:xfrm>
          <a:effectLst/>
        </p:spPr>
        <p:txBody>
          <a:bodyPr/>
          <a:lstStyle/>
          <a:p>
            <a:pPr algn="l">
              <a:defRPr/>
            </a:pPr>
            <a:r>
              <a:rPr lang="en-US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Web sites of interest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908238" y="2448553"/>
            <a:ext cx="6038814" cy="188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hlinkClick r:id="rId3"/>
              </a:rPr>
              <a:t>www.lakecountyfl.gov/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www.lake.k12.fl.us/GISDay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GIS 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Information 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– www.gis.com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GIS Day 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– 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hlinkClick r:id="rId4"/>
              </a:rPr>
              <a:t>www.gisday.com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51203" name="Picture 5" descr="DiscoveringtheWorldthroughGI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725" y="152400"/>
            <a:ext cx="4248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6" descr="GISDayLogo_sRGB_sm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62750" y="5461000"/>
            <a:ext cx="1984375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7" descr="wwwgisdaycom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13" y="179388"/>
            <a:ext cx="18049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06" name="Group 26"/>
          <p:cNvGrpSpPr>
            <a:grpSpLocks/>
          </p:cNvGrpSpPr>
          <p:nvPr/>
        </p:nvGrpSpPr>
        <p:grpSpPr bwMode="auto">
          <a:xfrm>
            <a:off x="361950" y="1600200"/>
            <a:ext cx="2332038" cy="2952750"/>
            <a:chOff x="2064" y="1248"/>
            <a:chExt cx="2190" cy="2640"/>
          </a:xfrm>
        </p:grpSpPr>
        <p:grpSp>
          <p:nvGrpSpPr>
            <p:cNvPr id="51209" name="Group 4"/>
            <p:cNvGrpSpPr>
              <a:grpSpLocks/>
            </p:cNvGrpSpPr>
            <p:nvPr/>
          </p:nvGrpSpPr>
          <p:grpSpPr bwMode="auto">
            <a:xfrm>
              <a:off x="2127" y="1857"/>
              <a:ext cx="2109" cy="2072"/>
              <a:chOff x="4529" y="2843"/>
              <a:chExt cx="881" cy="782"/>
            </a:xfrm>
          </p:grpSpPr>
          <p:sp>
            <p:nvSpPr>
              <p:cNvPr id="51211" name="Freeform 5"/>
              <p:cNvSpPr>
                <a:spLocks/>
              </p:cNvSpPr>
              <p:nvPr/>
            </p:nvSpPr>
            <p:spPr bwMode="auto">
              <a:xfrm>
                <a:off x="4935" y="2887"/>
                <a:ext cx="66" cy="40"/>
              </a:xfrm>
              <a:custGeom>
                <a:avLst/>
                <a:gdLst>
                  <a:gd name="T0" fmla="*/ 1 w 145"/>
                  <a:gd name="T1" fmla="*/ 0 h 89"/>
                  <a:gd name="T2" fmla="*/ 1 w 145"/>
                  <a:gd name="T3" fmla="*/ 0 h 89"/>
                  <a:gd name="T4" fmla="*/ 0 w 145"/>
                  <a:gd name="T5" fmla="*/ 0 h 89"/>
                  <a:gd name="T6" fmla="*/ 0 w 145"/>
                  <a:gd name="T7" fmla="*/ 0 h 89"/>
                  <a:gd name="T8" fmla="*/ 0 w 145"/>
                  <a:gd name="T9" fmla="*/ 0 h 89"/>
                  <a:gd name="T10" fmla="*/ 0 w 145"/>
                  <a:gd name="T11" fmla="*/ 0 h 89"/>
                  <a:gd name="T12" fmla="*/ 0 w 145"/>
                  <a:gd name="T13" fmla="*/ 0 h 89"/>
                  <a:gd name="T14" fmla="*/ 0 w 145"/>
                  <a:gd name="T15" fmla="*/ 0 h 89"/>
                  <a:gd name="T16" fmla="*/ 0 w 145"/>
                  <a:gd name="T17" fmla="*/ 0 h 89"/>
                  <a:gd name="T18" fmla="*/ 0 w 145"/>
                  <a:gd name="T19" fmla="*/ 0 h 89"/>
                  <a:gd name="T20" fmla="*/ 0 w 145"/>
                  <a:gd name="T21" fmla="*/ 0 h 89"/>
                  <a:gd name="T22" fmla="*/ 0 w 145"/>
                  <a:gd name="T23" fmla="*/ 0 h 89"/>
                  <a:gd name="T24" fmla="*/ 0 w 145"/>
                  <a:gd name="T25" fmla="*/ 0 h 89"/>
                  <a:gd name="T26" fmla="*/ 0 w 145"/>
                  <a:gd name="T27" fmla="*/ 0 h 89"/>
                  <a:gd name="T28" fmla="*/ 0 w 145"/>
                  <a:gd name="T29" fmla="*/ 0 h 89"/>
                  <a:gd name="T30" fmla="*/ 0 w 145"/>
                  <a:gd name="T31" fmla="*/ 0 h 89"/>
                  <a:gd name="T32" fmla="*/ 0 w 145"/>
                  <a:gd name="T33" fmla="*/ 0 h 89"/>
                  <a:gd name="T34" fmla="*/ 0 w 145"/>
                  <a:gd name="T35" fmla="*/ 0 h 89"/>
                  <a:gd name="T36" fmla="*/ 0 w 145"/>
                  <a:gd name="T37" fmla="*/ 0 h 89"/>
                  <a:gd name="T38" fmla="*/ 0 w 145"/>
                  <a:gd name="T39" fmla="*/ 0 h 89"/>
                  <a:gd name="T40" fmla="*/ 1 w 145"/>
                  <a:gd name="T41" fmla="*/ 0 h 89"/>
                  <a:gd name="T42" fmla="*/ 1 w 145"/>
                  <a:gd name="T43" fmla="*/ 0 h 89"/>
                  <a:gd name="T44" fmla="*/ 1 w 145"/>
                  <a:gd name="T45" fmla="*/ 0 h 89"/>
                  <a:gd name="T46" fmla="*/ 1 w 145"/>
                  <a:gd name="T47" fmla="*/ 0 h 89"/>
                  <a:gd name="T48" fmla="*/ 1 w 145"/>
                  <a:gd name="T49" fmla="*/ 0 h 89"/>
                  <a:gd name="T50" fmla="*/ 1 w 145"/>
                  <a:gd name="T51" fmla="*/ 1 h 89"/>
                  <a:gd name="T52" fmla="*/ 1 w 145"/>
                  <a:gd name="T53" fmla="*/ 1 h 89"/>
                  <a:gd name="T54" fmla="*/ 1 w 145"/>
                  <a:gd name="T55" fmla="*/ 1 h 89"/>
                  <a:gd name="T56" fmla="*/ 1 w 145"/>
                  <a:gd name="T57" fmla="*/ 0 h 89"/>
                  <a:gd name="T58" fmla="*/ 1 w 145"/>
                  <a:gd name="T59" fmla="*/ 0 h 89"/>
                  <a:gd name="T60" fmla="*/ 1 w 145"/>
                  <a:gd name="T61" fmla="*/ 0 h 89"/>
                  <a:gd name="T62" fmla="*/ 1 w 145"/>
                  <a:gd name="T63" fmla="*/ 0 h 89"/>
                  <a:gd name="T64" fmla="*/ 1 w 145"/>
                  <a:gd name="T65" fmla="*/ 0 h 89"/>
                  <a:gd name="T66" fmla="*/ 1 w 145"/>
                  <a:gd name="T67" fmla="*/ 0 h 89"/>
                  <a:gd name="T68" fmla="*/ 1 w 145"/>
                  <a:gd name="T69" fmla="*/ 0 h 89"/>
                  <a:gd name="T70" fmla="*/ 1 w 145"/>
                  <a:gd name="T71" fmla="*/ 0 h 89"/>
                  <a:gd name="T72" fmla="*/ 1 w 145"/>
                  <a:gd name="T73" fmla="*/ 0 h 89"/>
                  <a:gd name="T74" fmla="*/ 1 w 145"/>
                  <a:gd name="T75" fmla="*/ 0 h 89"/>
                  <a:gd name="T76" fmla="*/ 1 w 145"/>
                  <a:gd name="T77" fmla="*/ 0 h 89"/>
                  <a:gd name="T78" fmla="*/ 1 w 145"/>
                  <a:gd name="T79" fmla="*/ 0 h 89"/>
                  <a:gd name="T80" fmla="*/ 1 w 145"/>
                  <a:gd name="T81" fmla="*/ 0 h 8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5"/>
                  <a:gd name="T124" fmla="*/ 0 h 89"/>
                  <a:gd name="T125" fmla="*/ 145 w 145"/>
                  <a:gd name="T126" fmla="*/ 89 h 8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5" h="89">
                    <a:moveTo>
                      <a:pt x="104" y="8"/>
                    </a:moveTo>
                    <a:lnTo>
                      <a:pt x="88" y="8"/>
                    </a:lnTo>
                    <a:lnTo>
                      <a:pt x="80" y="8"/>
                    </a:lnTo>
                    <a:lnTo>
                      <a:pt x="72" y="8"/>
                    </a:lnTo>
                    <a:lnTo>
                      <a:pt x="56" y="8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24" y="8"/>
                    </a:lnTo>
                    <a:lnTo>
                      <a:pt x="16" y="8"/>
                    </a:lnTo>
                    <a:lnTo>
                      <a:pt x="0" y="8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16" y="32"/>
                    </a:lnTo>
                    <a:lnTo>
                      <a:pt x="24" y="40"/>
                    </a:lnTo>
                    <a:lnTo>
                      <a:pt x="40" y="40"/>
                    </a:lnTo>
                    <a:lnTo>
                      <a:pt x="48" y="40"/>
                    </a:lnTo>
                    <a:lnTo>
                      <a:pt x="56" y="40"/>
                    </a:lnTo>
                    <a:lnTo>
                      <a:pt x="72" y="40"/>
                    </a:lnTo>
                    <a:lnTo>
                      <a:pt x="80" y="40"/>
                    </a:lnTo>
                    <a:lnTo>
                      <a:pt x="80" y="56"/>
                    </a:lnTo>
                    <a:lnTo>
                      <a:pt x="88" y="56"/>
                    </a:lnTo>
                    <a:lnTo>
                      <a:pt x="104" y="56"/>
                    </a:lnTo>
                    <a:lnTo>
                      <a:pt x="104" y="64"/>
                    </a:lnTo>
                    <a:lnTo>
                      <a:pt x="112" y="64"/>
                    </a:lnTo>
                    <a:lnTo>
                      <a:pt x="112" y="72"/>
                    </a:lnTo>
                    <a:lnTo>
                      <a:pt x="128" y="88"/>
                    </a:lnTo>
                    <a:lnTo>
                      <a:pt x="136" y="88"/>
                    </a:lnTo>
                    <a:lnTo>
                      <a:pt x="144" y="88"/>
                    </a:lnTo>
                    <a:lnTo>
                      <a:pt x="144" y="72"/>
                    </a:lnTo>
                    <a:lnTo>
                      <a:pt x="144" y="64"/>
                    </a:lnTo>
                    <a:lnTo>
                      <a:pt x="144" y="56"/>
                    </a:lnTo>
                    <a:lnTo>
                      <a:pt x="136" y="56"/>
                    </a:lnTo>
                    <a:lnTo>
                      <a:pt x="136" y="40"/>
                    </a:lnTo>
                    <a:lnTo>
                      <a:pt x="136" y="32"/>
                    </a:lnTo>
                    <a:lnTo>
                      <a:pt x="128" y="32"/>
                    </a:lnTo>
                    <a:lnTo>
                      <a:pt x="128" y="24"/>
                    </a:lnTo>
                    <a:lnTo>
                      <a:pt x="112" y="24"/>
                    </a:lnTo>
                    <a:lnTo>
                      <a:pt x="112" y="8"/>
                    </a:lnTo>
                    <a:lnTo>
                      <a:pt x="104" y="8"/>
                    </a:lnTo>
                    <a:lnTo>
                      <a:pt x="88" y="8"/>
                    </a:lnTo>
                    <a:lnTo>
                      <a:pt x="88" y="0"/>
                    </a:lnTo>
                  </a:path>
                </a:pathLst>
              </a:custGeom>
              <a:solidFill>
                <a:srgbClr val="00FFFF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212" name="Oval 6"/>
              <p:cNvSpPr>
                <a:spLocks noChangeArrowheads="1"/>
              </p:cNvSpPr>
              <p:nvPr/>
            </p:nvSpPr>
            <p:spPr bwMode="auto">
              <a:xfrm>
                <a:off x="4529" y="2857"/>
                <a:ext cx="859" cy="751"/>
              </a:xfrm>
              <a:prstGeom prst="ellipse">
                <a:avLst/>
              </a:prstGeom>
              <a:solidFill>
                <a:srgbClr val="0078AA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/>
              </a:p>
            </p:txBody>
          </p:sp>
          <p:sp>
            <p:nvSpPr>
              <p:cNvPr id="51213" name="Freeform 7"/>
              <p:cNvSpPr>
                <a:spLocks/>
              </p:cNvSpPr>
              <p:nvPr/>
            </p:nvSpPr>
            <p:spPr bwMode="auto">
              <a:xfrm>
                <a:off x="4556" y="2961"/>
                <a:ext cx="360" cy="586"/>
              </a:xfrm>
              <a:custGeom>
                <a:avLst/>
                <a:gdLst>
                  <a:gd name="T0" fmla="*/ 0 w 1041"/>
                  <a:gd name="T1" fmla="*/ 0 h 1945"/>
                  <a:gd name="T2" fmla="*/ 0 w 1041"/>
                  <a:gd name="T3" fmla="*/ 0 h 1945"/>
                  <a:gd name="T4" fmla="*/ 0 w 1041"/>
                  <a:gd name="T5" fmla="*/ 0 h 1945"/>
                  <a:gd name="T6" fmla="*/ 0 w 1041"/>
                  <a:gd name="T7" fmla="*/ 0 h 1945"/>
                  <a:gd name="T8" fmla="*/ 0 w 1041"/>
                  <a:gd name="T9" fmla="*/ 0 h 1945"/>
                  <a:gd name="T10" fmla="*/ 0 w 1041"/>
                  <a:gd name="T11" fmla="*/ 0 h 1945"/>
                  <a:gd name="T12" fmla="*/ 0 w 1041"/>
                  <a:gd name="T13" fmla="*/ 0 h 1945"/>
                  <a:gd name="T14" fmla="*/ 0 w 1041"/>
                  <a:gd name="T15" fmla="*/ 0 h 1945"/>
                  <a:gd name="T16" fmla="*/ 0 w 1041"/>
                  <a:gd name="T17" fmla="*/ 1 h 1945"/>
                  <a:gd name="T18" fmla="*/ 0 w 1041"/>
                  <a:gd name="T19" fmla="*/ 1 h 1945"/>
                  <a:gd name="T20" fmla="*/ 0 w 1041"/>
                  <a:gd name="T21" fmla="*/ 1 h 1945"/>
                  <a:gd name="T22" fmla="*/ 0 w 1041"/>
                  <a:gd name="T23" fmla="*/ 1 h 1945"/>
                  <a:gd name="T24" fmla="*/ 1 w 1041"/>
                  <a:gd name="T25" fmla="*/ 1 h 1945"/>
                  <a:gd name="T26" fmla="*/ 1 w 1041"/>
                  <a:gd name="T27" fmla="*/ 1 h 1945"/>
                  <a:gd name="T28" fmla="*/ 1 w 1041"/>
                  <a:gd name="T29" fmla="*/ 1 h 1945"/>
                  <a:gd name="T30" fmla="*/ 1 w 1041"/>
                  <a:gd name="T31" fmla="*/ 1 h 1945"/>
                  <a:gd name="T32" fmla="*/ 1 w 1041"/>
                  <a:gd name="T33" fmla="*/ 1 h 1945"/>
                  <a:gd name="T34" fmla="*/ 1 w 1041"/>
                  <a:gd name="T35" fmla="*/ 1 h 1945"/>
                  <a:gd name="T36" fmla="*/ 1 w 1041"/>
                  <a:gd name="T37" fmla="*/ 1 h 1945"/>
                  <a:gd name="T38" fmla="*/ 1 w 1041"/>
                  <a:gd name="T39" fmla="*/ 1 h 1945"/>
                  <a:gd name="T40" fmla="*/ 1 w 1041"/>
                  <a:gd name="T41" fmla="*/ 1 h 1945"/>
                  <a:gd name="T42" fmla="*/ 1 w 1041"/>
                  <a:gd name="T43" fmla="*/ 1 h 1945"/>
                  <a:gd name="T44" fmla="*/ 1 w 1041"/>
                  <a:gd name="T45" fmla="*/ 1 h 1945"/>
                  <a:gd name="T46" fmla="*/ 1 w 1041"/>
                  <a:gd name="T47" fmla="*/ 1 h 1945"/>
                  <a:gd name="T48" fmla="*/ 1 w 1041"/>
                  <a:gd name="T49" fmla="*/ 1 h 1945"/>
                  <a:gd name="T50" fmla="*/ 1 w 1041"/>
                  <a:gd name="T51" fmla="*/ 2 h 1945"/>
                  <a:gd name="T52" fmla="*/ 1 w 1041"/>
                  <a:gd name="T53" fmla="*/ 2 h 1945"/>
                  <a:gd name="T54" fmla="*/ 1 w 1041"/>
                  <a:gd name="T55" fmla="*/ 2 h 1945"/>
                  <a:gd name="T56" fmla="*/ 1 w 1041"/>
                  <a:gd name="T57" fmla="*/ 2 h 1945"/>
                  <a:gd name="T58" fmla="*/ 1 w 1041"/>
                  <a:gd name="T59" fmla="*/ 1 h 1945"/>
                  <a:gd name="T60" fmla="*/ 1 w 1041"/>
                  <a:gd name="T61" fmla="*/ 1 h 1945"/>
                  <a:gd name="T62" fmla="*/ 1 w 1041"/>
                  <a:gd name="T63" fmla="*/ 1 h 1945"/>
                  <a:gd name="T64" fmla="*/ 2 w 1041"/>
                  <a:gd name="T65" fmla="*/ 1 h 1945"/>
                  <a:gd name="T66" fmla="*/ 2 w 1041"/>
                  <a:gd name="T67" fmla="*/ 1 h 1945"/>
                  <a:gd name="T68" fmla="*/ 2 w 1041"/>
                  <a:gd name="T69" fmla="*/ 1 h 1945"/>
                  <a:gd name="T70" fmla="*/ 1 w 1041"/>
                  <a:gd name="T71" fmla="*/ 1 h 1945"/>
                  <a:gd name="T72" fmla="*/ 1 w 1041"/>
                  <a:gd name="T73" fmla="*/ 1 h 1945"/>
                  <a:gd name="T74" fmla="*/ 1 w 1041"/>
                  <a:gd name="T75" fmla="*/ 1 h 1945"/>
                  <a:gd name="T76" fmla="*/ 1 w 1041"/>
                  <a:gd name="T77" fmla="*/ 1 h 1945"/>
                  <a:gd name="T78" fmla="*/ 1 w 1041"/>
                  <a:gd name="T79" fmla="*/ 1 h 1945"/>
                  <a:gd name="T80" fmla="*/ 1 w 1041"/>
                  <a:gd name="T81" fmla="*/ 1 h 1945"/>
                  <a:gd name="T82" fmla="*/ 1 w 1041"/>
                  <a:gd name="T83" fmla="*/ 1 h 1945"/>
                  <a:gd name="T84" fmla="*/ 1 w 1041"/>
                  <a:gd name="T85" fmla="*/ 1 h 1945"/>
                  <a:gd name="T86" fmla="*/ 1 w 1041"/>
                  <a:gd name="T87" fmla="*/ 1 h 1945"/>
                  <a:gd name="T88" fmla="*/ 1 w 1041"/>
                  <a:gd name="T89" fmla="*/ 1 h 1945"/>
                  <a:gd name="T90" fmla="*/ 1 w 1041"/>
                  <a:gd name="T91" fmla="*/ 1 h 1945"/>
                  <a:gd name="T92" fmla="*/ 1 w 1041"/>
                  <a:gd name="T93" fmla="*/ 0 h 1945"/>
                  <a:gd name="T94" fmla="*/ 1 w 1041"/>
                  <a:gd name="T95" fmla="*/ 0 h 1945"/>
                  <a:gd name="T96" fmla="*/ 1 w 1041"/>
                  <a:gd name="T97" fmla="*/ 0 h 1945"/>
                  <a:gd name="T98" fmla="*/ 1 w 1041"/>
                  <a:gd name="T99" fmla="*/ 0 h 1945"/>
                  <a:gd name="T100" fmla="*/ 1 w 1041"/>
                  <a:gd name="T101" fmla="*/ 0 h 1945"/>
                  <a:gd name="T102" fmla="*/ 1 w 1041"/>
                  <a:gd name="T103" fmla="*/ 0 h 1945"/>
                  <a:gd name="T104" fmla="*/ 1 w 1041"/>
                  <a:gd name="T105" fmla="*/ 0 h 1945"/>
                  <a:gd name="T106" fmla="*/ 1 w 1041"/>
                  <a:gd name="T107" fmla="*/ 0 h 1945"/>
                  <a:gd name="T108" fmla="*/ 1 w 1041"/>
                  <a:gd name="T109" fmla="*/ 0 h 1945"/>
                  <a:gd name="T110" fmla="*/ 1 w 1041"/>
                  <a:gd name="T111" fmla="*/ 0 h 1945"/>
                  <a:gd name="T112" fmla="*/ 1 w 1041"/>
                  <a:gd name="T113" fmla="*/ 0 h 1945"/>
                  <a:gd name="T114" fmla="*/ 1 w 1041"/>
                  <a:gd name="T115" fmla="*/ 0 h 194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041"/>
                  <a:gd name="T175" fmla="*/ 0 h 1945"/>
                  <a:gd name="T176" fmla="*/ 1041 w 1041"/>
                  <a:gd name="T177" fmla="*/ 1945 h 194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041" h="1945">
                    <a:moveTo>
                      <a:pt x="280" y="152"/>
                    </a:moveTo>
                    <a:lnTo>
                      <a:pt x="256" y="152"/>
                    </a:lnTo>
                    <a:lnTo>
                      <a:pt x="248" y="152"/>
                    </a:lnTo>
                    <a:lnTo>
                      <a:pt x="232" y="144"/>
                    </a:lnTo>
                    <a:lnTo>
                      <a:pt x="224" y="144"/>
                    </a:lnTo>
                    <a:lnTo>
                      <a:pt x="208" y="144"/>
                    </a:lnTo>
                    <a:lnTo>
                      <a:pt x="208" y="128"/>
                    </a:lnTo>
                    <a:lnTo>
                      <a:pt x="200" y="120"/>
                    </a:lnTo>
                    <a:lnTo>
                      <a:pt x="192" y="104"/>
                    </a:lnTo>
                    <a:lnTo>
                      <a:pt x="176" y="104"/>
                    </a:lnTo>
                    <a:lnTo>
                      <a:pt x="168" y="96"/>
                    </a:lnTo>
                    <a:lnTo>
                      <a:pt x="152" y="96"/>
                    </a:lnTo>
                    <a:lnTo>
                      <a:pt x="152" y="88"/>
                    </a:lnTo>
                    <a:lnTo>
                      <a:pt x="144" y="88"/>
                    </a:lnTo>
                    <a:lnTo>
                      <a:pt x="136" y="88"/>
                    </a:lnTo>
                    <a:lnTo>
                      <a:pt x="120" y="88"/>
                    </a:lnTo>
                    <a:lnTo>
                      <a:pt x="112" y="88"/>
                    </a:lnTo>
                    <a:lnTo>
                      <a:pt x="104" y="96"/>
                    </a:lnTo>
                    <a:lnTo>
                      <a:pt x="88" y="96"/>
                    </a:lnTo>
                    <a:lnTo>
                      <a:pt x="88" y="104"/>
                    </a:lnTo>
                    <a:lnTo>
                      <a:pt x="80" y="104"/>
                    </a:lnTo>
                    <a:lnTo>
                      <a:pt x="64" y="120"/>
                    </a:lnTo>
                    <a:lnTo>
                      <a:pt x="64" y="128"/>
                    </a:lnTo>
                    <a:lnTo>
                      <a:pt x="64" y="144"/>
                    </a:lnTo>
                    <a:lnTo>
                      <a:pt x="64" y="152"/>
                    </a:lnTo>
                    <a:lnTo>
                      <a:pt x="64" y="160"/>
                    </a:lnTo>
                    <a:lnTo>
                      <a:pt x="80" y="160"/>
                    </a:lnTo>
                    <a:lnTo>
                      <a:pt x="80" y="176"/>
                    </a:lnTo>
                    <a:lnTo>
                      <a:pt x="80" y="184"/>
                    </a:lnTo>
                    <a:lnTo>
                      <a:pt x="88" y="184"/>
                    </a:lnTo>
                    <a:lnTo>
                      <a:pt x="88" y="200"/>
                    </a:lnTo>
                    <a:lnTo>
                      <a:pt x="88" y="208"/>
                    </a:lnTo>
                    <a:lnTo>
                      <a:pt x="104" y="216"/>
                    </a:lnTo>
                    <a:lnTo>
                      <a:pt x="104" y="232"/>
                    </a:lnTo>
                    <a:lnTo>
                      <a:pt x="104" y="240"/>
                    </a:lnTo>
                    <a:lnTo>
                      <a:pt x="104" y="248"/>
                    </a:lnTo>
                    <a:lnTo>
                      <a:pt x="88" y="248"/>
                    </a:lnTo>
                    <a:lnTo>
                      <a:pt x="80" y="264"/>
                    </a:lnTo>
                    <a:lnTo>
                      <a:pt x="64" y="264"/>
                    </a:lnTo>
                    <a:lnTo>
                      <a:pt x="56" y="264"/>
                    </a:lnTo>
                    <a:lnTo>
                      <a:pt x="48" y="264"/>
                    </a:lnTo>
                    <a:lnTo>
                      <a:pt x="48" y="272"/>
                    </a:lnTo>
                    <a:lnTo>
                      <a:pt x="32" y="272"/>
                    </a:lnTo>
                    <a:lnTo>
                      <a:pt x="24" y="272"/>
                    </a:lnTo>
                    <a:lnTo>
                      <a:pt x="16" y="272"/>
                    </a:lnTo>
                    <a:lnTo>
                      <a:pt x="16" y="288"/>
                    </a:lnTo>
                    <a:lnTo>
                      <a:pt x="16" y="296"/>
                    </a:lnTo>
                    <a:lnTo>
                      <a:pt x="0" y="296"/>
                    </a:lnTo>
                    <a:lnTo>
                      <a:pt x="0" y="304"/>
                    </a:lnTo>
                    <a:lnTo>
                      <a:pt x="0" y="320"/>
                    </a:lnTo>
                    <a:lnTo>
                      <a:pt x="0" y="328"/>
                    </a:lnTo>
                    <a:lnTo>
                      <a:pt x="0" y="344"/>
                    </a:lnTo>
                    <a:lnTo>
                      <a:pt x="0" y="352"/>
                    </a:lnTo>
                    <a:lnTo>
                      <a:pt x="0" y="360"/>
                    </a:lnTo>
                    <a:lnTo>
                      <a:pt x="16" y="376"/>
                    </a:lnTo>
                    <a:lnTo>
                      <a:pt x="16" y="384"/>
                    </a:lnTo>
                    <a:lnTo>
                      <a:pt x="24" y="384"/>
                    </a:lnTo>
                    <a:lnTo>
                      <a:pt x="24" y="392"/>
                    </a:lnTo>
                    <a:lnTo>
                      <a:pt x="32" y="392"/>
                    </a:lnTo>
                    <a:lnTo>
                      <a:pt x="48" y="392"/>
                    </a:lnTo>
                    <a:lnTo>
                      <a:pt x="56" y="392"/>
                    </a:lnTo>
                    <a:lnTo>
                      <a:pt x="64" y="392"/>
                    </a:lnTo>
                    <a:lnTo>
                      <a:pt x="64" y="384"/>
                    </a:lnTo>
                    <a:lnTo>
                      <a:pt x="80" y="384"/>
                    </a:lnTo>
                    <a:lnTo>
                      <a:pt x="88" y="384"/>
                    </a:lnTo>
                    <a:lnTo>
                      <a:pt x="88" y="392"/>
                    </a:lnTo>
                    <a:lnTo>
                      <a:pt x="104" y="408"/>
                    </a:lnTo>
                    <a:lnTo>
                      <a:pt x="104" y="416"/>
                    </a:lnTo>
                    <a:lnTo>
                      <a:pt x="112" y="432"/>
                    </a:lnTo>
                    <a:lnTo>
                      <a:pt x="120" y="440"/>
                    </a:lnTo>
                    <a:lnTo>
                      <a:pt x="120" y="448"/>
                    </a:lnTo>
                    <a:lnTo>
                      <a:pt x="136" y="464"/>
                    </a:lnTo>
                    <a:lnTo>
                      <a:pt x="136" y="472"/>
                    </a:lnTo>
                    <a:lnTo>
                      <a:pt x="136" y="488"/>
                    </a:lnTo>
                    <a:lnTo>
                      <a:pt x="144" y="488"/>
                    </a:lnTo>
                    <a:lnTo>
                      <a:pt x="144" y="496"/>
                    </a:lnTo>
                    <a:lnTo>
                      <a:pt x="144" y="504"/>
                    </a:lnTo>
                    <a:lnTo>
                      <a:pt x="144" y="520"/>
                    </a:lnTo>
                    <a:lnTo>
                      <a:pt x="152" y="520"/>
                    </a:lnTo>
                    <a:lnTo>
                      <a:pt x="152" y="528"/>
                    </a:lnTo>
                    <a:lnTo>
                      <a:pt x="152" y="536"/>
                    </a:lnTo>
                    <a:lnTo>
                      <a:pt x="152" y="552"/>
                    </a:lnTo>
                    <a:lnTo>
                      <a:pt x="168" y="560"/>
                    </a:lnTo>
                    <a:lnTo>
                      <a:pt x="168" y="576"/>
                    </a:lnTo>
                    <a:lnTo>
                      <a:pt x="176" y="576"/>
                    </a:lnTo>
                    <a:lnTo>
                      <a:pt x="176" y="584"/>
                    </a:lnTo>
                    <a:lnTo>
                      <a:pt x="192" y="592"/>
                    </a:lnTo>
                    <a:lnTo>
                      <a:pt x="192" y="608"/>
                    </a:lnTo>
                    <a:lnTo>
                      <a:pt x="200" y="608"/>
                    </a:lnTo>
                    <a:lnTo>
                      <a:pt x="200" y="616"/>
                    </a:lnTo>
                    <a:lnTo>
                      <a:pt x="208" y="624"/>
                    </a:lnTo>
                    <a:lnTo>
                      <a:pt x="208" y="640"/>
                    </a:lnTo>
                    <a:lnTo>
                      <a:pt x="208" y="648"/>
                    </a:lnTo>
                    <a:lnTo>
                      <a:pt x="208" y="664"/>
                    </a:lnTo>
                    <a:lnTo>
                      <a:pt x="208" y="672"/>
                    </a:lnTo>
                    <a:lnTo>
                      <a:pt x="208" y="680"/>
                    </a:lnTo>
                    <a:lnTo>
                      <a:pt x="200" y="680"/>
                    </a:lnTo>
                    <a:lnTo>
                      <a:pt x="200" y="696"/>
                    </a:lnTo>
                    <a:lnTo>
                      <a:pt x="200" y="704"/>
                    </a:lnTo>
                    <a:lnTo>
                      <a:pt x="200" y="720"/>
                    </a:lnTo>
                    <a:lnTo>
                      <a:pt x="200" y="728"/>
                    </a:lnTo>
                    <a:lnTo>
                      <a:pt x="200" y="736"/>
                    </a:lnTo>
                    <a:lnTo>
                      <a:pt x="208" y="752"/>
                    </a:lnTo>
                    <a:lnTo>
                      <a:pt x="208" y="760"/>
                    </a:lnTo>
                    <a:lnTo>
                      <a:pt x="224" y="768"/>
                    </a:lnTo>
                    <a:lnTo>
                      <a:pt x="232" y="784"/>
                    </a:lnTo>
                    <a:lnTo>
                      <a:pt x="248" y="784"/>
                    </a:lnTo>
                    <a:lnTo>
                      <a:pt x="256" y="768"/>
                    </a:lnTo>
                    <a:lnTo>
                      <a:pt x="264" y="768"/>
                    </a:lnTo>
                    <a:lnTo>
                      <a:pt x="264" y="760"/>
                    </a:lnTo>
                    <a:lnTo>
                      <a:pt x="264" y="752"/>
                    </a:lnTo>
                    <a:lnTo>
                      <a:pt x="264" y="736"/>
                    </a:lnTo>
                    <a:lnTo>
                      <a:pt x="280" y="736"/>
                    </a:lnTo>
                    <a:lnTo>
                      <a:pt x="280" y="728"/>
                    </a:lnTo>
                    <a:lnTo>
                      <a:pt x="280" y="720"/>
                    </a:lnTo>
                    <a:lnTo>
                      <a:pt x="288" y="704"/>
                    </a:lnTo>
                    <a:lnTo>
                      <a:pt x="288" y="696"/>
                    </a:lnTo>
                    <a:lnTo>
                      <a:pt x="288" y="680"/>
                    </a:lnTo>
                    <a:lnTo>
                      <a:pt x="296" y="680"/>
                    </a:lnTo>
                    <a:lnTo>
                      <a:pt x="296" y="672"/>
                    </a:lnTo>
                    <a:lnTo>
                      <a:pt x="296" y="664"/>
                    </a:lnTo>
                    <a:lnTo>
                      <a:pt x="312" y="664"/>
                    </a:lnTo>
                    <a:lnTo>
                      <a:pt x="320" y="664"/>
                    </a:lnTo>
                    <a:lnTo>
                      <a:pt x="336" y="664"/>
                    </a:lnTo>
                    <a:lnTo>
                      <a:pt x="344" y="664"/>
                    </a:lnTo>
                    <a:lnTo>
                      <a:pt x="344" y="672"/>
                    </a:lnTo>
                    <a:lnTo>
                      <a:pt x="352" y="672"/>
                    </a:lnTo>
                    <a:lnTo>
                      <a:pt x="368" y="672"/>
                    </a:lnTo>
                    <a:lnTo>
                      <a:pt x="368" y="680"/>
                    </a:lnTo>
                    <a:lnTo>
                      <a:pt x="376" y="680"/>
                    </a:lnTo>
                    <a:lnTo>
                      <a:pt x="384" y="696"/>
                    </a:lnTo>
                    <a:lnTo>
                      <a:pt x="384" y="704"/>
                    </a:lnTo>
                    <a:lnTo>
                      <a:pt x="384" y="720"/>
                    </a:lnTo>
                    <a:lnTo>
                      <a:pt x="400" y="720"/>
                    </a:lnTo>
                    <a:lnTo>
                      <a:pt x="400" y="728"/>
                    </a:lnTo>
                    <a:lnTo>
                      <a:pt x="400" y="736"/>
                    </a:lnTo>
                    <a:lnTo>
                      <a:pt x="408" y="736"/>
                    </a:lnTo>
                    <a:lnTo>
                      <a:pt x="408" y="752"/>
                    </a:lnTo>
                    <a:lnTo>
                      <a:pt x="408" y="760"/>
                    </a:lnTo>
                    <a:lnTo>
                      <a:pt x="424" y="760"/>
                    </a:lnTo>
                    <a:lnTo>
                      <a:pt x="424" y="768"/>
                    </a:lnTo>
                    <a:lnTo>
                      <a:pt x="424" y="784"/>
                    </a:lnTo>
                    <a:lnTo>
                      <a:pt x="432" y="792"/>
                    </a:lnTo>
                    <a:lnTo>
                      <a:pt x="432" y="808"/>
                    </a:lnTo>
                    <a:lnTo>
                      <a:pt x="432" y="816"/>
                    </a:lnTo>
                    <a:lnTo>
                      <a:pt x="432" y="824"/>
                    </a:lnTo>
                    <a:lnTo>
                      <a:pt x="432" y="840"/>
                    </a:lnTo>
                    <a:lnTo>
                      <a:pt x="440" y="840"/>
                    </a:lnTo>
                    <a:lnTo>
                      <a:pt x="440" y="848"/>
                    </a:lnTo>
                    <a:lnTo>
                      <a:pt x="440" y="864"/>
                    </a:lnTo>
                    <a:lnTo>
                      <a:pt x="456" y="872"/>
                    </a:lnTo>
                    <a:lnTo>
                      <a:pt x="456" y="880"/>
                    </a:lnTo>
                    <a:lnTo>
                      <a:pt x="456" y="896"/>
                    </a:lnTo>
                    <a:lnTo>
                      <a:pt x="464" y="904"/>
                    </a:lnTo>
                    <a:lnTo>
                      <a:pt x="480" y="904"/>
                    </a:lnTo>
                    <a:lnTo>
                      <a:pt x="488" y="904"/>
                    </a:lnTo>
                    <a:lnTo>
                      <a:pt x="488" y="912"/>
                    </a:lnTo>
                    <a:lnTo>
                      <a:pt x="496" y="912"/>
                    </a:lnTo>
                    <a:lnTo>
                      <a:pt x="512" y="912"/>
                    </a:lnTo>
                    <a:lnTo>
                      <a:pt x="520" y="912"/>
                    </a:lnTo>
                    <a:lnTo>
                      <a:pt x="520" y="928"/>
                    </a:lnTo>
                    <a:lnTo>
                      <a:pt x="528" y="928"/>
                    </a:lnTo>
                    <a:lnTo>
                      <a:pt x="544" y="928"/>
                    </a:lnTo>
                    <a:lnTo>
                      <a:pt x="552" y="928"/>
                    </a:lnTo>
                    <a:lnTo>
                      <a:pt x="568" y="928"/>
                    </a:lnTo>
                    <a:lnTo>
                      <a:pt x="568" y="936"/>
                    </a:lnTo>
                    <a:lnTo>
                      <a:pt x="576" y="936"/>
                    </a:lnTo>
                    <a:lnTo>
                      <a:pt x="576" y="952"/>
                    </a:lnTo>
                    <a:lnTo>
                      <a:pt x="584" y="960"/>
                    </a:lnTo>
                    <a:lnTo>
                      <a:pt x="584" y="968"/>
                    </a:lnTo>
                    <a:lnTo>
                      <a:pt x="600" y="968"/>
                    </a:lnTo>
                    <a:lnTo>
                      <a:pt x="600" y="984"/>
                    </a:lnTo>
                    <a:lnTo>
                      <a:pt x="608" y="984"/>
                    </a:lnTo>
                    <a:lnTo>
                      <a:pt x="608" y="992"/>
                    </a:lnTo>
                    <a:lnTo>
                      <a:pt x="616" y="992"/>
                    </a:lnTo>
                    <a:lnTo>
                      <a:pt x="616" y="1000"/>
                    </a:lnTo>
                    <a:lnTo>
                      <a:pt x="616" y="1016"/>
                    </a:lnTo>
                    <a:lnTo>
                      <a:pt x="616" y="1024"/>
                    </a:lnTo>
                    <a:lnTo>
                      <a:pt x="616" y="1040"/>
                    </a:lnTo>
                    <a:lnTo>
                      <a:pt x="608" y="1040"/>
                    </a:lnTo>
                    <a:lnTo>
                      <a:pt x="608" y="1048"/>
                    </a:lnTo>
                    <a:lnTo>
                      <a:pt x="608" y="1056"/>
                    </a:lnTo>
                    <a:lnTo>
                      <a:pt x="608" y="1072"/>
                    </a:lnTo>
                    <a:lnTo>
                      <a:pt x="608" y="1080"/>
                    </a:lnTo>
                    <a:lnTo>
                      <a:pt x="608" y="1096"/>
                    </a:lnTo>
                    <a:lnTo>
                      <a:pt x="608" y="1104"/>
                    </a:lnTo>
                    <a:lnTo>
                      <a:pt x="608" y="1112"/>
                    </a:lnTo>
                    <a:lnTo>
                      <a:pt x="608" y="1128"/>
                    </a:lnTo>
                    <a:lnTo>
                      <a:pt x="600" y="1136"/>
                    </a:lnTo>
                    <a:lnTo>
                      <a:pt x="600" y="1144"/>
                    </a:lnTo>
                    <a:lnTo>
                      <a:pt x="600" y="1160"/>
                    </a:lnTo>
                    <a:lnTo>
                      <a:pt x="600" y="1168"/>
                    </a:lnTo>
                    <a:lnTo>
                      <a:pt x="584" y="1168"/>
                    </a:lnTo>
                    <a:lnTo>
                      <a:pt x="584" y="1184"/>
                    </a:lnTo>
                    <a:lnTo>
                      <a:pt x="584" y="1192"/>
                    </a:lnTo>
                    <a:lnTo>
                      <a:pt x="584" y="1200"/>
                    </a:lnTo>
                    <a:lnTo>
                      <a:pt x="584" y="1216"/>
                    </a:lnTo>
                    <a:lnTo>
                      <a:pt x="576" y="1224"/>
                    </a:lnTo>
                    <a:lnTo>
                      <a:pt x="576" y="1272"/>
                    </a:lnTo>
                    <a:lnTo>
                      <a:pt x="568" y="1280"/>
                    </a:lnTo>
                    <a:lnTo>
                      <a:pt x="568" y="1288"/>
                    </a:lnTo>
                    <a:lnTo>
                      <a:pt x="568" y="1304"/>
                    </a:lnTo>
                    <a:lnTo>
                      <a:pt x="568" y="1312"/>
                    </a:lnTo>
                    <a:lnTo>
                      <a:pt x="568" y="1328"/>
                    </a:lnTo>
                    <a:lnTo>
                      <a:pt x="568" y="1336"/>
                    </a:lnTo>
                    <a:lnTo>
                      <a:pt x="584" y="1384"/>
                    </a:lnTo>
                    <a:lnTo>
                      <a:pt x="584" y="1392"/>
                    </a:lnTo>
                    <a:lnTo>
                      <a:pt x="600" y="1392"/>
                    </a:lnTo>
                    <a:lnTo>
                      <a:pt x="600" y="1400"/>
                    </a:lnTo>
                    <a:lnTo>
                      <a:pt x="608" y="1400"/>
                    </a:lnTo>
                    <a:lnTo>
                      <a:pt x="608" y="1416"/>
                    </a:lnTo>
                    <a:lnTo>
                      <a:pt x="616" y="1416"/>
                    </a:lnTo>
                    <a:lnTo>
                      <a:pt x="616" y="1424"/>
                    </a:lnTo>
                    <a:lnTo>
                      <a:pt x="632" y="1424"/>
                    </a:lnTo>
                    <a:lnTo>
                      <a:pt x="640" y="1424"/>
                    </a:lnTo>
                    <a:lnTo>
                      <a:pt x="640" y="1432"/>
                    </a:lnTo>
                    <a:lnTo>
                      <a:pt x="656" y="1432"/>
                    </a:lnTo>
                    <a:lnTo>
                      <a:pt x="664" y="1432"/>
                    </a:lnTo>
                    <a:lnTo>
                      <a:pt x="672" y="1448"/>
                    </a:lnTo>
                    <a:lnTo>
                      <a:pt x="688" y="1448"/>
                    </a:lnTo>
                    <a:lnTo>
                      <a:pt x="696" y="1448"/>
                    </a:lnTo>
                    <a:lnTo>
                      <a:pt x="696" y="1456"/>
                    </a:lnTo>
                    <a:lnTo>
                      <a:pt x="712" y="1456"/>
                    </a:lnTo>
                    <a:lnTo>
                      <a:pt x="720" y="1472"/>
                    </a:lnTo>
                    <a:lnTo>
                      <a:pt x="720" y="1480"/>
                    </a:lnTo>
                    <a:lnTo>
                      <a:pt x="728" y="1480"/>
                    </a:lnTo>
                    <a:lnTo>
                      <a:pt x="728" y="1488"/>
                    </a:lnTo>
                    <a:lnTo>
                      <a:pt x="744" y="1504"/>
                    </a:lnTo>
                    <a:lnTo>
                      <a:pt x="744" y="1512"/>
                    </a:lnTo>
                    <a:lnTo>
                      <a:pt x="744" y="1520"/>
                    </a:lnTo>
                    <a:lnTo>
                      <a:pt x="744" y="1536"/>
                    </a:lnTo>
                    <a:lnTo>
                      <a:pt x="744" y="1544"/>
                    </a:lnTo>
                    <a:lnTo>
                      <a:pt x="744" y="1560"/>
                    </a:lnTo>
                    <a:lnTo>
                      <a:pt x="752" y="1560"/>
                    </a:lnTo>
                    <a:lnTo>
                      <a:pt x="752" y="1568"/>
                    </a:lnTo>
                    <a:lnTo>
                      <a:pt x="752" y="1576"/>
                    </a:lnTo>
                    <a:lnTo>
                      <a:pt x="752" y="1592"/>
                    </a:lnTo>
                    <a:lnTo>
                      <a:pt x="744" y="1592"/>
                    </a:lnTo>
                    <a:lnTo>
                      <a:pt x="744" y="1600"/>
                    </a:lnTo>
                    <a:lnTo>
                      <a:pt x="744" y="1616"/>
                    </a:lnTo>
                    <a:lnTo>
                      <a:pt x="744" y="1624"/>
                    </a:lnTo>
                    <a:lnTo>
                      <a:pt x="744" y="1632"/>
                    </a:lnTo>
                    <a:lnTo>
                      <a:pt x="728" y="1648"/>
                    </a:lnTo>
                    <a:lnTo>
                      <a:pt x="728" y="1656"/>
                    </a:lnTo>
                    <a:lnTo>
                      <a:pt x="728" y="1664"/>
                    </a:lnTo>
                    <a:lnTo>
                      <a:pt x="720" y="1664"/>
                    </a:lnTo>
                    <a:lnTo>
                      <a:pt x="720" y="1680"/>
                    </a:lnTo>
                    <a:lnTo>
                      <a:pt x="720" y="1688"/>
                    </a:lnTo>
                    <a:lnTo>
                      <a:pt x="720" y="1704"/>
                    </a:lnTo>
                    <a:lnTo>
                      <a:pt x="720" y="1712"/>
                    </a:lnTo>
                    <a:lnTo>
                      <a:pt x="712" y="1720"/>
                    </a:lnTo>
                    <a:lnTo>
                      <a:pt x="712" y="1736"/>
                    </a:lnTo>
                    <a:lnTo>
                      <a:pt x="712" y="1744"/>
                    </a:lnTo>
                    <a:lnTo>
                      <a:pt x="712" y="1760"/>
                    </a:lnTo>
                    <a:lnTo>
                      <a:pt x="696" y="1768"/>
                    </a:lnTo>
                    <a:lnTo>
                      <a:pt x="696" y="1776"/>
                    </a:lnTo>
                    <a:lnTo>
                      <a:pt x="696" y="1792"/>
                    </a:lnTo>
                    <a:lnTo>
                      <a:pt x="688" y="1800"/>
                    </a:lnTo>
                    <a:lnTo>
                      <a:pt x="688" y="1808"/>
                    </a:lnTo>
                    <a:lnTo>
                      <a:pt x="688" y="1824"/>
                    </a:lnTo>
                    <a:lnTo>
                      <a:pt x="688" y="1832"/>
                    </a:lnTo>
                    <a:lnTo>
                      <a:pt x="672" y="1848"/>
                    </a:lnTo>
                    <a:lnTo>
                      <a:pt x="672" y="1856"/>
                    </a:lnTo>
                    <a:lnTo>
                      <a:pt x="672" y="1864"/>
                    </a:lnTo>
                    <a:lnTo>
                      <a:pt x="672" y="1880"/>
                    </a:lnTo>
                    <a:lnTo>
                      <a:pt x="664" y="1888"/>
                    </a:lnTo>
                    <a:lnTo>
                      <a:pt x="664" y="1904"/>
                    </a:lnTo>
                    <a:lnTo>
                      <a:pt x="664" y="1912"/>
                    </a:lnTo>
                    <a:lnTo>
                      <a:pt x="672" y="1920"/>
                    </a:lnTo>
                    <a:lnTo>
                      <a:pt x="688" y="1920"/>
                    </a:lnTo>
                    <a:lnTo>
                      <a:pt x="688" y="1936"/>
                    </a:lnTo>
                    <a:lnTo>
                      <a:pt x="696" y="1936"/>
                    </a:lnTo>
                    <a:lnTo>
                      <a:pt x="712" y="1944"/>
                    </a:lnTo>
                    <a:lnTo>
                      <a:pt x="720" y="1944"/>
                    </a:lnTo>
                    <a:lnTo>
                      <a:pt x="728" y="1944"/>
                    </a:lnTo>
                    <a:lnTo>
                      <a:pt x="744" y="1936"/>
                    </a:lnTo>
                    <a:lnTo>
                      <a:pt x="752" y="1936"/>
                    </a:lnTo>
                    <a:lnTo>
                      <a:pt x="752" y="1920"/>
                    </a:lnTo>
                    <a:lnTo>
                      <a:pt x="752" y="1912"/>
                    </a:lnTo>
                    <a:lnTo>
                      <a:pt x="752" y="1904"/>
                    </a:lnTo>
                    <a:lnTo>
                      <a:pt x="760" y="1888"/>
                    </a:lnTo>
                    <a:lnTo>
                      <a:pt x="760" y="1880"/>
                    </a:lnTo>
                    <a:lnTo>
                      <a:pt x="776" y="1864"/>
                    </a:lnTo>
                    <a:lnTo>
                      <a:pt x="776" y="1856"/>
                    </a:lnTo>
                    <a:lnTo>
                      <a:pt x="784" y="1848"/>
                    </a:lnTo>
                    <a:lnTo>
                      <a:pt x="800" y="1832"/>
                    </a:lnTo>
                    <a:lnTo>
                      <a:pt x="800" y="1824"/>
                    </a:lnTo>
                    <a:lnTo>
                      <a:pt x="800" y="1808"/>
                    </a:lnTo>
                    <a:lnTo>
                      <a:pt x="808" y="1808"/>
                    </a:lnTo>
                    <a:lnTo>
                      <a:pt x="808" y="1800"/>
                    </a:lnTo>
                    <a:lnTo>
                      <a:pt x="816" y="1792"/>
                    </a:lnTo>
                    <a:lnTo>
                      <a:pt x="816" y="1776"/>
                    </a:lnTo>
                    <a:lnTo>
                      <a:pt x="816" y="1768"/>
                    </a:lnTo>
                    <a:lnTo>
                      <a:pt x="816" y="1760"/>
                    </a:lnTo>
                    <a:lnTo>
                      <a:pt x="840" y="1736"/>
                    </a:lnTo>
                    <a:lnTo>
                      <a:pt x="840" y="1688"/>
                    </a:lnTo>
                    <a:lnTo>
                      <a:pt x="840" y="1680"/>
                    </a:lnTo>
                    <a:lnTo>
                      <a:pt x="848" y="1680"/>
                    </a:lnTo>
                    <a:lnTo>
                      <a:pt x="848" y="1664"/>
                    </a:lnTo>
                    <a:lnTo>
                      <a:pt x="864" y="1656"/>
                    </a:lnTo>
                    <a:lnTo>
                      <a:pt x="864" y="1648"/>
                    </a:lnTo>
                    <a:lnTo>
                      <a:pt x="864" y="1632"/>
                    </a:lnTo>
                    <a:lnTo>
                      <a:pt x="872" y="1624"/>
                    </a:lnTo>
                    <a:lnTo>
                      <a:pt x="888" y="1616"/>
                    </a:lnTo>
                    <a:lnTo>
                      <a:pt x="888" y="1568"/>
                    </a:lnTo>
                    <a:lnTo>
                      <a:pt x="888" y="1560"/>
                    </a:lnTo>
                    <a:lnTo>
                      <a:pt x="896" y="1544"/>
                    </a:lnTo>
                    <a:lnTo>
                      <a:pt x="896" y="1536"/>
                    </a:lnTo>
                    <a:lnTo>
                      <a:pt x="896" y="1520"/>
                    </a:lnTo>
                    <a:lnTo>
                      <a:pt x="896" y="1512"/>
                    </a:lnTo>
                    <a:lnTo>
                      <a:pt x="904" y="1504"/>
                    </a:lnTo>
                    <a:lnTo>
                      <a:pt x="904" y="1488"/>
                    </a:lnTo>
                    <a:lnTo>
                      <a:pt x="904" y="1480"/>
                    </a:lnTo>
                    <a:lnTo>
                      <a:pt x="904" y="1472"/>
                    </a:lnTo>
                    <a:lnTo>
                      <a:pt x="920" y="1456"/>
                    </a:lnTo>
                    <a:lnTo>
                      <a:pt x="920" y="1448"/>
                    </a:lnTo>
                    <a:lnTo>
                      <a:pt x="920" y="1432"/>
                    </a:lnTo>
                    <a:lnTo>
                      <a:pt x="928" y="1424"/>
                    </a:lnTo>
                    <a:lnTo>
                      <a:pt x="928" y="1416"/>
                    </a:lnTo>
                    <a:lnTo>
                      <a:pt x="928" y="1400"/>
                    </a:lnTo>
                    <a:lnTo>
                      <a:pt x="944" y="1400"/>
                    </a:lnTo>
                    <a:lnTo>
                      <a:pt x="944" y="1392"/>
                    </a:lnTo>
                    <a:lnTo>
                      <a:pt x="944" y="1384"/>
                    </a:lnTo>
                    <a:lnTo>
                      <a:pt x="952" y="1384"/>
                    </a:lnTo>
                    <a:lnTo>
                      <a:pt x="952" y="1368"/>
                    </a:lnTo>
                    <a:lnTo>
                      <a:pt x="952" y="1360"/>
                    </a:lnTo>
                    <a:lnTo>
                      <a:pt x="960" y="1360"/>
                    </a:lnTo>
                    <a:lnTo>
                      <a:pt x="960" y="1344"/>
                    </a:lnTo>
                    <a:lnTo>
                      <a:pt x="984" y="1304"/>
                    </a:lnTo>
                    <a:lnTo>
                      <a:pt x="992" y="1288"/>
                    </a:lnTo>
                    <a:lnTo>
                      <a:pt x="992" y="1280"/>
                    </a:lnTo>
                    <a:lnTo>
                      <a:pt x="1008" y="1272"/>
                    </a:lnTo>
                    <a:lnTo>
                      <a:pt x="1008" y="1256"/>
                    </a:lnTo>
                    <a:lnTo>
                      <a:pt x="1016" y="1248"/>
                    </a:lnTo>
                    <a:lnTo>
                      <a:pt x="1016" y="1240"/>
                    </a:lnTo>
                    <a:lnTo>
                      <a:pt x="1016" y="1224"/>
                    </a:lnTo>
                    <a:lnTo>
                      <a:pt x="1032" y="1224"/>
                    </a:lnTo>
                    <a:lnTo>
                      <a:pt x="1032" y="1216"/>
                    </a:lnTo>
                    <a:lnTo>
                      <a:pt x="1032" y="1200"/>
                    </a:lnTo>
                    <a:lnTo>
                      <a:pt x="1040" y="1192"/>
                    </a:lnTo>
                    <a:lnTo>
                      <a:pt x="1040" y="1184"/>
                    </a:lnTo>
                    <a:lnTo>
                      <a:pt x="1040" y="1168"/>
                    </a:lnTo>
                    <a:lnTo>
                      <a:pt x="1040" y="1160"/>
                    </a:lnTo>
                    <a:lnTo>
                      <a:pt x="1040" y="1144"/>
                    </a:lnTo>
                    <a:lnTo>
                      <a:pt x="1032" y="1136"/>
                    </a:lnTo>
                    <a:lnTo>
                      <a:pt x="1032" y="1128"/>
                    </a:lnTo>
                    <a:lnTo>
                      <a:pt x="1032" y="1112"/>
                    </a:lnTo>
                    <a:lnTo>
                      <a:pt x="1032" y="1104"/>
                    </a:lnTo>
                    <a:lnTo>
                      <a:pt x="1032" y="1096"/>
                    </a:lnTo>
                    <a:lnTo>
                      <a:pt x="1016" y="1080"/>
                    </a:lnTo>
                    <a:lnTo>
                      <a:pt x="1016" y="1072"/>
                    </a:lnTo>
                    <a:lnTo>
                      <a:pt x="1008" y="1056"/>
                    </a:lnTo>
                    <a:lnTo>
                      <a:pt x="1008" y="1048"/>
                    </a:lnTo>
                    <a:lnTo>
                      <a:pt x="992" y="1048"/>
                    </a:lnTo>
                    <a:lnTo>
                      <a:pt x="984" y="1040"/>
                    </a:lnTo>
                    <a:lnTo>
                      <a:pt x="984" y="1024"/>
                    </a:lnTo>
                    <a:lnTo>
                      <a:pt x="976" y="1016"/>
                    </a:lnTo>
                    <a:lnTo>
                      <a:pt x="960" y="1016"/>
                    </a:lnTo>
                    <a:lnTo>
                      <a:pt x="960" y="1000"/>
                    </a:lnTo>
                    <a:lnTo>
                      <a:pt x="952" y="1000"/>
                    </a:lnTo>
                    <a:lnTo>
                      <a:pt x="952" y="992"/>
                    </a:lnTo>
                    <a:lnTo>
                      <a:pt x="944" y="984"/>
                    </a:lnTo>
                    <a:lnTo>
                      <a:pt x="928" y="968"/>
                    </a:lnTo>
                    <a:lnTo>
                      <a:pt x="920" y="960"/>
                    </a:lnTo>
                    <a:lnTo>
                      <a:pt x="904" y="952"/>
                    </a:lnTo>
                    <a:lnTo>
                      <a:pt x="896" y="936"/>
                    </a:lnTo>
                    <a:lnTo>
                      <a:pt x="888" y="936"/>
                    </a:lnTo>
                    <a:lnTo>
                      <a:pt x="888" y="928"/>
                    </a:lnTo>
                    <a:lnTo>
                      <a:pt x="872" y="928"/>
                    </a:lnTo>
                    <a:lnTo>
                      <a:pt x="864" y="928"/>
                    </a:lnTo>
                    <a:lnTo>
                      <a:pt x="848" y="928"/>
                    </a:lnTo>
                    <a:lnTo>
                      <a:pt x="840" y="928"/>
                    </a:lnTo>
                    <a:lnTo>
                      <a:pt x="832" y="912"/>
                    </a:lnTo>
                    <a:lnTo>
                      <a:pt x="816" y="912"/>
                    </a:lnTo>
                    <a:lnTo>
                      <a:pt x="808" y="912"/>
                    </a:lnTo>
                    <a:lnTo>
                      <a:pt x="800" y="904"/>
                    </a:lnTo>
                    <a:lnTo>
                      <a:pt x="784" y="904"/>
                    </a:lnTo>
                    <a:lnTo>
                      <a:pt x="784" y="896"/>
                    </a:lnTo>
                    <a:lnTo>
                      <a:pt x="776" y="896"/>
                    </a:lnTo>
                    <a:lnTo>
                      <a:pt x="776" y="880"/>
                    </a:lnTo>
                    <a:lnTo>
                      <a:pt x="760" y="880"/>
                    </a:lnTo>
                    <a:lnTo>
                      <a:pt x="760" y="872"/>
                    </a:lnTo>
                    <a:lnTo>
                      <a:pt x="752" y="872"/>
                    </a:lnTo>
                    <a:lnTo>
                      <a:pt x="752" y="864"/>
                    </a:lnTo>
                    <a:lnTo>
                      <a:pt x="744" y="864"/>
                    </a:lnTo>
                    <a:lnTo>
                      <a:pt x="728" y="848"/>
                    </a:lnTo>
                    <a:lnTo>
                      <a:pt x="720" y="848"/>
                    </a:lnTo>
                    <a:lnTo>
                      <a:pt x="720" y="840"/>
                    </a:lnTo>
                    <a:lnTo>
                      <a:pt x="712" y="840"/>
                    </a:lnTo>
                    <a:lnTo>
                      <a:pt x="696" y="840"/>
                    </a:lnTo>
                    <a:lnTo>
                      <a:pt x="688" y="840"/>
                    </a:lnTo>
                    <a:lnTo>
                      <a:pt x="672" y="840"/>
                    </a:lnTo>
                    <a:lnTo>
                      <a:pt x="664" y="840"/>
                    </a:lnTo>
                    <a:lnTo>
                      <a:pt x="656" y="840"/>
                    </a:lnTo>
                    <a:lnTo>
                      <a:pt x="656" y="824"/>
                    </a:lnTo>
                    <a:lnTo>
                      <a:pt x="640" y="824"/>
                    </a:lnTo>
                    <a:lnTo>
                      <a:pt x="632" y="824"/>
                    </a:lnTo>
                    <a:lnTo>
                      <a:pt x="632" y="816"/>
                    </a:lnTo>
                    <a:lnTo>
                      <a:pt x="616" y="808"/>
                    </a:lnTo>
                    <a:lnTo>
                      <a:pt x="616" y="792"/>
                    </a:lnTo>
                    <a:lnTo>
                      <a:pt x="608" y="792"/>
                    </a:lnTo>
                    <a:lnTo>
                      <a:pt x="608" y="784"/>
                    </a:lnTo>
                    <a:lnTo>
                      <a:pt x="600" y="784"/>
                    </a:lnTo>
                    <a:lnTo>
                      <a:pt x="600" y="768"/>
                    </a:lnTo>
                    <a:lnTo>
                      <a:pt x="584" y="768"/>
                    </a:lnTo>
                    <a:lnTo>
                      <a:pt x="584" y="760"/>
                    </a:lnTo>
                    <a:lnTo>
                      <a:pt x="584" y="752"/>
                    </a:lnTo>
                    <a:lnTo>
                      <a:pt x="576" y="752"/>
                    </a:lnTo>
                    <a:lnTo>
                      <a:pt x="576" y="736"/>
                    </a:lnTo>
                    <a:lnTo>
                      <a:pt x="568" y="736"/>
                    </a:lnTo>
                    <a:lnTo>
                      <a:pt x="552" y="728"/>
                    </a:lnTo>
                    <a:lnTo>
                      <a:pt x="544" y="720"/>
                    </a:lnTo>
                    <a:lnTo>
                      <a:pt x="528" y="704"/>
                    </a:lnTo>
                    <a:lnTo>
                      <a:pt x="528" y="696"/>
                    </a:lnTo>
                    <a:lnTo>
                      <a:pt x="520" y="680"/>
                    </a:lnTo>
                    <a:lnTo>
                      <a:pt x="512" y="680"/>
                    </a:lnTo>
                    <a:lnTo>
                      <a:pt x="512" y="672"/>
                    </a:lnTo>
                    <a:lnTo>
                      <a:pt x="496" y="672"/>
                    </a:lnTo>
                    <a:lnTo>
                      <a:pt x="496" y="664"/>
                    </a:lnTo>
                    <a:lnTo>
                      <a:pt x="496" y="648"/>
                    </a:lnTo>
                    <a:lnTo>
                      <a:pt x="488" y="648"/>
                    </a:lnTo>
                    <a:lnTo>
                      <a:pt x="488" y="640"/>
                    </a:lnTo>
                    <a:lnTo>
                      <a:pt x="480" y="640"/>
                    </a:lnTo>
                    <a:lnTo>
                      <a:pt x="480" y="624"/>
                    </a:lnTo>
                    <a:lnTo>
                      <a:pt x="480" y="616"/>
                    </a:lnTo>
                    <a:lnTo>
                      <a:pt x="480" y="608"/>
                    </a:lnTo>
                    <a:lnTo>
                      <a:pt x="480" y="592"/>
                    </a:lnTo>
                    <a:lnTo>
                      <a:pt x="488" y="584"/>
                    </a:lnTo>
                    <a:lnTo>
                      <a:pt x="488" y="576"/>
                    </a:lnTo>
                    <a:lnTo>
                      <a:pt x="496" y="560"/>
                    </a:lnTo>
                    <a:lnTo>
                      <a:pt x="512" y="552"/>
                    </a:lnTo>
                    <a:lnTo>
                      <a:pt x="520" y="552"/>
                    </a:lnTo>
                    <a:lnTo>
                      <a:pt x="520" y="536"/>
                    </a:lnTo>
                    <a:lnTo>
                      <a:pt x="528" y="536"/>
                    </a:lnTo>
                    <a:lnTo>
                      <a:pt x="544" y="536"/>
                    </a:lnTo>
                    <a:lnTo>
                      <a:pt x="552" y="536"/>
                    </a:lnTo>
                    <a:lnTo>
                      <a:pt x="552" y="552"/>
                    </a:lnTo>
                    <a:lnTo>
                      <a:pt x="568" y="552"/>
                    </a:lnTo>
                    <a:lnTo>
                      <a:pt x="576" y="560"/>
                    </a:lnTo>
                    <a:lnTo>
                      <a:pt x="584" y="560"/>
                    </a:lnTo>
                    <a:lnTo>
                      <a:pt x="584" y="576"/>
                    </a:lnTo>
                    <a:lnTo>
                      <a:pt x="584" y="584"/>
                    </a:lnTo>
                    <a:lnTo>
                      <a:pt x="600" y="584"/>
                    </a:lnTo>
                    <a:lnTo>
                      <a:pt x="600" y="592"/>
                    </a:lnTo>
                    <a:lnTo>
                      <a:pt x="608" y="608"/>
                    </a:lnTo>
                    <a:lnTo>
                      <a:pt x="616" y="608"/>
                    </a:lnTo>
                    <a:lnTo>
                      <a:pt x="616" y="616"/>
                    </a:lnTo>
                    <a:lnTo>
                      <a:pt x="632" y="616"/>
                    </a:lnTo>
                    <a:lnTo>
                      <a:pt x="640" y="616"/>
                    </a:lnTo>
                    <a:lnTo>
                      <a:pt x="656" y="616"/>
                    </a:lnTo>
                    <a:lnTo>
                      <a:pt x="664" y="616"/>
                    </a:lnTo>
                    <a:lnTo>
                      <a:pt x="672" y="616"/>
                    </a:lnTo>
                    <a:lnTo>
                      <a:pt x="688" y="616"/>
                    </a:lnTo>
                    <a:lnTo>
                      <a:pt x="688" y="608"/>
                    </a:lnTo>
                    <a:lnTo>
                      <a:pt x="688" y="592"/>
                    </a:lnTo>
                    <a:lnTo>
                      <a:pt x="688" y="584"/>
                    </a:lnTo>
                    <a:lnTo>
                      <a:pt x="672" y="584"/>
                    </a:lnTo>
                    <a:lnTo>
                      <a:pt x="672" y="576"/>
                    </a:lnTo>
                    <a:lnTo>
                      <a:pt x="672" y="560"/>
                    </a:lnTo>
                    <a:lnTo>
                      <a:pt x="672" y="552"/>
                    </a:lnTo>
                    <a:lnTo>
                      <a:pt x="672" y="536"/>
                    </a:lnTo>
                    <a:lnTo>
                      <a:pt x="672" y="528"/>
                    </a:lnTo>
                    <a:lnTo>
                      <a:pt x="664" y="528"/>
                    </a:lnTo>
                    <a:lnTo>
                      <a:pt x="664" y="520"/>
                    </a:lnTo>
                    <a:lnTo>
                      <a:pt x="664" y="504"/>
                    </a:lnTo>
                    <a:lnTo>
                      <a:pt x="664" y="496"/>
                    </a:lnTo>
                    <a:lnTo>
                      <a:pt x="664" y="488"/>
                    </a:lnTo>
                    <a:lnTo>
                      <a:pt x="664" y="472"/>
                    </a:lnTo>
                    <a:lnTo>
                      <a:pt x="664" y="464"/>
                    </a:lnTo>
                    <a:lnTo>
                      <a:pt x="664" y="448"/>
                    </a:lnTo>
                    <a:lnTo>
                      <a:pt x="664" y="440"/>
                    </a:lnTo>
                    <a:lnTo>
                      <a:pt x="672" y="440"/>
                    </a:lnTo>
                    <a:lnTo>
                      <a:pt x="672" y="432"/>
                    </a:lnTo>
                    <a:lnTo>
                      <a:pt x="672" y="416"/>
                    </a:lnTo>
                    <a:lnTo>
                      <a:pt x="672" y="408"/>
                    </a:lnTo>
                    <a:lnTo>
                      <a:pt x="688" y="392"/>
                    </a:lnTo>
                    <a:lnTo>
                      <a:pt x="688" y="384"/>
                    </a:lnTo>
                    <a:lnTo>
                      <a:pt x="696" y="384"/>
                    </a:lnTo>
                    <a:lnTo>
                      <a:pt x="712" y="376"/>
                    </a:lnTo>
                    <a:lnTo>
                      <a:pt x="720" y="376"/>
                    </a:lnTo>
                    <a:lnTo>
                      <a:pt x="720" y="360"/>
                    </a:lnTo>
                    <a:lnTo>
                      <a:pt x="728" y="360"/>
                    </a:lnTo>
                    <a:lnTo>
                      <a:pt x="744" y="352"/>
                    </a:lnTo>
                    <a:lnTo>
                      <a:pt x="752" y="344"/>
                    </a:lnTo>
                    <a:lnTo>
                      <a:pt x="760" y="328"/>
                    </a:lnTo>
                    <a:lnTo>
                      <a:pt x="776" y="320"/>
                    </a:lnTo>
                    <a:lnTo>
                      <a:pt x="784" y="320"/>
                    </a:lnTo>
                    <a:lnTo>
                      <a:pt x="784" y="304"/>
                    </a:lnTo>
                    <a:lnTo>
                      <a:pt x="800" y="304"/>
                    </a:lnTo>
                    <a:lnTo>
                      <a:pt x="808" y="296"/>
                    </a:lnTo>
                    <a:lnTo>
                      <a:pt x="816" y="288"/>
                    </a:lnTo>
                    <a:lnTo>
                      <a:pt x="832" y="288"/>
                    </a:lnTo>
                    <a:lnTo>
                      <a:pt x="840" y="272"/>
                    </a:lnTo>
                    <a:lnTo>
                      <a:pt x="848" y="272"/>
                    </a:lnTo>
                    <a:lnTo>
                      <a:pt x="848" y="264"/>
                    </a:lnTo>
                    <a:lnTo>
                      <a:pt x="848" y="248"/>
                    </a:lnTo>
                    <a:lnTo>
                      <a:pt x="864" y="240"/>
                    </a:lnTo>
                    <a:lnTo>
                      <a:pt x="864" y="232"/>
                    </a:lnTo>
                    <a:lnTo>
                      <a:pt x="864" y="216"/>
                    </a:lnTo>
                    <a:lnTo>
                      <a:pt x="872" y="208"/>
                    </a:lnTo>
                    <a:lnTo>
                      <a:pt x="872" y="200"/>
                    </a:lnTo>
                    <a:lnTo>
                      <a:pt x="872" y="184"/>
                    </a:lnTo>
                    <a:lnTo>
                      <a:pt x="888" y="176"/>
                    </a:lnTo>
                    <a:lnTo>
                      <a:pt x="888" y="160"/>
                    </a:lnTo>
                    <a:lnTo>
                      <a:pt x="888" y="152"/>
                    </a:lnTo>
                    <a:lnTo>
                      <a:pt x="888" y="144"/>
                    </a:lnTo>
                    <a:lnTo>
                      <a:pt x="888" y="128"/>
                    </a:lnTo>
                    <a:lnTo>
                      <a:pt x="888" y="120"/>
                    </a:lnTo>
                    <a:lnTo>
                      <a:pt x="888" y="104"/>
                    </a:lnTo>
                    <a:lnTo>
                      <a:pt x="888" y="96"/>
                    </a:lnTo>
                    <a:lnTo>
                      <a:pt x="888" y="88"/>
                    </a:lnTo>
                    <a:lnTo>
                      <a:pt x="888" y="72"/>
                    </a:lnTo>
                    <a:lnTo>
                      <a:pt x="888" y="64"/>
                    </a:lnTo>
                    <a:lnTo>
                      <a:pt x="872" y="56"/>
                    </a:lnTo>
                    <a:lnTo>
                      <a:pt x="872" y="40"/>
                    </a:lnTo>
                    <a:lnTo>
                      <a:pt x="864" y="40"/>
                    </a:lnTo>
                    <a:lnTo>
                      <a:pt x="864" y="32"/>
                    </a:lnTo>
                    <a:lnTo>
                      <a:pt x="848" y="32"/>
                    </a:lnTo>
                    <a:lnTo>
                      <a:pt x="840" y="32"/>
                    </a:lnTo>
                    <a:lnTo>
                      <a:pt x="840" y="16"/>
                    </a:lnTo>
                    <a:lnTo>
                      <a:pt x="832" y="16"/>
                    </a:lnTo>
                    <a:lnTo>
                      <a:pt x="816" y="16"/>
                    </a:lnTo>
                    <a:lnTo>
                      <a:pt x="808" y="16"/>
                    </a:lnTo>
                    <a:lnTo>
                      <a:pt x="808" y="8"/>
                    </a:lnTo>
                    <a:lnTo>
                      <a:pt x="800" y="8"/>
                    </a:lnTo>
                    <a:lnTo>
                      <a:pt x="784" y="8"/>
                    </a:lnTo>
                    <a:lnTo>
                      <a:pt x="776" y="8"/>
                    </a:lnTo>
                    <a:lnTo>
                      <a:pt x="760" y="8"/>
                    </a:lnTo>
                    <a:lnTo>
                      <a:pt x="752" y="8"/>
                    </a:lnTo>
                    <a:lnTo>
                      <a:pt x="752" y="0"/>
                    </a:lnTo>
                    <a:lnTo>
                      <a:pt x="744" y="0"/>
                    </a:lnTo>
                    <a:lnTo>
                      <a:pt x="728" y="0"/>
                    </a:lnTo>
                    <a:lnTo>
                      <a:pt x="720" y="8"/>
                    </a:lnTo>
                    <a:lnTo>
                      <a:pt x="720" y="16"/>
                    </a:lnTo>
                    <a:lnTo>
                      <a:pt x="720" y="32"/>
                    </a:lnTo>
                    <a:lnTo>
                      <a:pt x="696" y="72"/>
                    </a:lnTo>
                    <a:lnTo>
                      <a:pt x="688" y="88"/>
                    </a:lnTo>
                    <a:lnTo>
                      <a:pt x="688" y="96"/>
                    </a:lnTo>
                    <a:lnTo>
                      <a:pt x="672" y="104"/>
                    </a:lnTo>
                    <a:lnTo>
                      <a:pt x="664" y="104"/>
                    </a:lnTo>
                    <a:lnTo>
                      <a:pt x="664" y="120"/>
                    </a:lnTo>
                    <a:lnTo>
                      <a:pt x="656" y="120"/>
                    </a:lnTo>
                    <a:lnTo>
                      <a:pt x="656" y="128"/>
                    </a:lnTo>
                    <a:lnTo>
                      <a:pt x="640" y="128"/>
                    </a:lnTo>
                    <a:lnTo>
                      <a:pt x="632" y="128"/>
                    </a:lnTo>
                    <a:lnTo>
                      <a:pt x="616" y="128"/>
                    </a:lnTo>
                    <a:lnTo>
                      <a:pt x="608" y="128"/>
                    </a:lnTo>
                    <a:lnTo>
                      <a:pt x="600" y="128"/>
                    </a:lnTo>
                    <a:lnTo>
                      <a:pt x="584" y="128"/>
                    </a:lnTo>
                    <a:lnTo>
                      <a:pt x="576" y="128"/>
                    </a:lnTo>
                    <a:lnTo>
                      <a:pt x="568" y="128"/>
                    </a:lnTo>
                    <a:lnTo>
                      <a:pt x="568" y="144"/>
                    </a:lnTo>
                    <a:lnTo>
                      <a:pt x="552" y="144"/>
                    </a:lnTo>
                    <a:lnTo>
                      <a:pt x="552" y="152"/>
                    </a:lnTo>
                    <a:lnTo>
                      <a:pt x="544" y="152"/>
                    </a:lnTo>
                    <a:lnTo>
                      <a:pt x="544" y="160"/>
                    </a:lnTo>
                    <a:lnTo>
                      <a:pt x="528" y="160"/>
                    </a:lnTo>
                    <a:lnTo>
                      <a:pt x="528" y="176"/>
                    </a:lnTo>
                    <a:lnTo>
                      <a:pt x="528" y="184"/>
                    </a:lnTo>
                    <a:lnTo>
                      <a:pt x="528" y="200"/>
                    </a:lnTo>
                    <a:lnTo>
                      <a:pt x="520" y="200"/>
                    </a:lnTo>
                    <a:lnTo>
                      <a:pt x="512" y="200"/>
                    </a:lnTo>
                    <a:lnTo>
                      <a:pt x="496" y="208"/>
                    </a:lnTo>
                    <a:lnTo>
                      <a:pt x="488" y="208"/>
                    </a:lnTo>
                    <a:lnTo>
                      <a:pt x="480" y="208"/>
                    </a:lnTo>
                    <a:lnTo>
                      <a:pt x="464" y="208"/>
                    </a:lnTo>
                    <a:lnTo>
                      <a:pt x="456" y="208"/>
                    </a:lnTo>
                    <a:lnTo>
                      <a:pt x="440" y="208"/>
                    </a:lnTo>
                    <a:lnTo>
                      <a:pt x="432" y="208"/>
                    </a:lnTo>
                    <a:lnTo>
                      <a:pt x="424" y="208"/>
                    </a:lnTo>
                    <a:lnTo>
                      <a:pt x="424" y="200"/>
                    </a:lnTo>
                    <a:lnTo>
                      <a:pt x="408" y="200"/>
                    </a:lnTo>
                    <a:lnTo>
                      <a:pt x="400" y="200"/>
                    </a:lnTo>
                    <a:lnTo>
                      <a:pt x="400" y="184"/>
                    </a:lnTo>
                    <a:lnTo>
                      <a:pt x="384" y="184"/>
                    </a:lnTo>
                    <a:lnTo>
                      <a:pt x="376" y="184"/>
                    </a:lnTo>
                    <a:lnTo>
                      <a:pt x="368" y="184"/>
                    </a:lnTo>
                    <a:lnTo>
                      <a:pt x="368" y="176"/>
                    </a:lnTo>
                    <a:lnTo>
                      <a:pt x="352" y="176"/>
                    </a:lnTo>
                    <a:lnTo>
                      <a:pt x="344" y="176"/>
                    </a:lnTo>
                    <a:lnTo>
                      <a:pt x="336" y="176"/>
                    </a:lnTo>
                    <a:lnTo>
                      <a:pt x="320" y="176"/>
                    </a:lnTo>
                    <a:lnTo>
                      <a:pt x="312" y="176"/>
                    </a:lnTo>
                    <a:lnTo>
                      <a:pt x="296" y="176"/>
                    </a:lnTo>
                    <a:lnTo>
                      <a:pt x="288" y="176"/>
                    </a:lnTo>
                    <a:lnTo>
                      <a:pt x="288" y="160"/>
                    </a:lnTo>
                  </a:path>
                </a:pathLst>
              </a:custGeom>
              <a:solidFill>
                <a:srgbClr val="00AA5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214" name="Freeform 8"/>
              <p:cNvSpPr>
                <a:spLocks/>
              </p:cNvSpPr>
              <p:nvPr/>
            </p:nvSpPr>
            <p:spPr bwMode="auto">
              <a:xfrm>
                <a:off x="5109" y="2937"/>
                <a:ext cx="301" cy="603"/>
              </a:xfrm>
              <a:custGeom>
                <a:avLst/>
                <a:gdLst>
                  <a:gd name="T0" fmla="*/ 0 w 873"/>
                  <a:gd name="T1" fmla="*/ 0 h 2001"/>
                  <a:gd name="T2" fmla="*/ 0 w 873"/>
                  <a:gd name="T3" fmla="*/ 0 h 2001"/>
                  <a:gd name="T4" fmla="*/ 0 w 873"/>
                  <a:gd name="T5" fmla="*/ 0 h 2001"/>
                  <a:gd name="T6" fmla="*/ 0 w 873"/>
                  <a:gd name="T7" fmla="*/ 0 h 2001"/>
                  <a:gd name="T8" fmla="*/ 0 w 873"/>
                  <a:gd name="T9" fmla="*/ 0 h 2001"/>
                  <a:gd name="T10" fmla="*/ 0 w 873"/>
                  <a:gd name="T11" fmla="*/ 0 h 2001"/>
                  <a:gd name="T12" fmla="*/ 0 w 873"/>
                  <a:gd name="T13" fmla="*/ 0 h 2001"/>
                  <a:gd name="T14" fmla="*/ 0 w 873"/>
                  <a:gd name="T15" fmla="*/ 0 h 2001"/>
                  <a:gd name="T16" fmla="*/ 1 w 873"/>
                  <a:gd name="T17" fmla="*/ 0 h 2001"/>
                  <a:gd name="T18" fmla="*/ 1 w 873"/>
                  <a:gd name="T19" fmla="*/ 0 h 2001"/>
                  <a:gd name="T20" fmla="*/ 0 w 873"/>
                  <a:gd name="T21" fmla="*/ 0 h 2001"/>
                  <a:gd name="T22" fmla="*/ 0 w 873"/>
                  <a:gd name="T23" fmla="*/ 0 h 2001"/>
                  <a:gd name="T24" fmla="*/ 0 w 873"/>
                  <a:gd name="T25" fmla="*/ 1 h 2001"/>
                  <a:gd name="T26" fmla="*/ 0 w 873"/>
                  <a:gd name="T27" fmla="*/ 1 h 2001"/>
                  <a:gd name="T28" fmla="*/ 0 w 873"/>
                  <a:gd name="T29" fmla="*/ 1 h 2001"/>
                  <a:gd name="T30" fmla="*/ 0 w 873"/>
                  <a:gd name="T31" fmla="*/ 1 h 2001"/>
                  <a:gd name="T32" fmla="*/ 0 w 873"/>
                  <a:gd name="T33" fmla="*/ 1 h 2001"/>
                  <a:gd name="T34" fmla="*/ 1 w 873"/>
                  <a:gd name="T35" fmla="*/ 1 h 2001"/>
                  <a:gd name="T36" fmla="*/ 1 w 873"/>
                  <a:gd name="T37" fmla="*/ 1 h 2001"/>
                  <a:gd name="T38" fmla="*/ 1 w 873"/>
                  <a:gd name="T39" fmla="*/ 1 h 2001"/>
                  <a:gd name="T40" fmla="*/ 1 w 873"/>
                  <a:gd name="T41" fmla="*/ 1 h 2001"/>
                  <a:gd name="T42" fmla="*/ 1 w 873"/>
                  <a:gd name="T43" fmla="*/ 1 h 2001"/>
                  <a:gd name="T44" fmla="*/ 1 w 873"/>
                  <a:gd name="T45" fmla="*/ 1 h 2001"/>
                  <a:gd name="T46" fmla="*/ 1 w 873"/>
                  <a:gd name="T47" fmla="*/ 1 h 2001"/>
                  <a:gd name="T48" fmla="*/ 1 w 873"/>
                  <a:gd name="T49" fmla="*/ 1 h 2001"/>
                  <a:gd name="T50" fmla="*/ 0 w 873"/>
                  <a:gd name="T51" fmla="*/ 1 h 2001"/>
                  <a:gd name="T52" fmla="*/ 0 w 873"/>
                  <a:gd name="T53" fmla="*/ 1 h 2001"/>
                  <a:gd name="T54" fmla="*/ 0 w 873"/>
                  <a:gd name="T55" fmla="*/ 1 h 2001"/>
                  <a:gd name="T56" fmla="*/ 0 w 873"/>
                  <a:gd name="T57" fmla="*/ 1 h 2001"/>
                  <a:gd name="T58" fmla="*/ 0 w 873"/>
                  <a:gd name="T59" fmla="*/ 1 h 2001"/>
                  <a:gd name="T60" fmla="*/ 0 w 873"/>
                  <a:gd name="T61" fmla="*/ 1 h 2001"/>
                  <a:gd name="T62" fmla="*/ 0 w 873"/>
                  <a:gd name="T63" fmla="*/ 1 h 2001"/>
                  <a:gd name="T64" fmla="*/ 0 w 873"/>
                  <a:gd name="T65" fmla="*/ 1 h 2001"/>
                  <a:gd name="T66" fmla="*/ 0 w 873"/>
                  <a:gd name="T67" fmla="*/ 1 h 2001"/>
                  <a:gd name="T68" fmla="*/ 0 w 873"/>
                  <a:gd name="T69" fmla="*/ 1 h 2001"/>
                  <a:gd name="T70" fmla="*/ 0 w 873"/>
                  <a:gd name="T71" fmla="*/ 2 h 2001"/>
                  <a:gd name="T72" fmla="*/ 0 w 873"/>
                  <a:gd name="T73" fmla="*/ 2 h 2001"/>
                  <a:gd name="T74" fmla="*/ 0 w 873"/>
                  <a:gd name="T75" fmla="*/ 2 h 2001"/>
                  <a:gd name="T76" fmla="*/ 1 w 873"/>
                  <a:gd name="T77" fmla="*/ 2 h 2001"/>
                  <a:gd name="T78" fmla="*/ 1 w 873"/>
                  <a:gd name="T79" fmla="*/ 2 h 2001"/>
                  <a:gd name="T80" fmla="*/ 1 w 873"/>
                  <a:gd name="T81" fmla="*/ 1 h 2001"/>
                  <a:gd name="T82" fmla="*/ 1 w 873"/>
                  <a:gd name="T83" fmla="*/ 1 h 2001"/>
                  <a:gd name="T84" fmla="*/ 1 w 873"/>
                  <a:gd name="T85" fmla="*/ 1 h 2001"/>
                  <a:gd name="T86" fmla="*/ 1 w 873"/>
                  <a:gd name="T87" fmla="*/ 1 h 2001"/>
                  <a:gd name="T88" fmla="*/ 1 w 873"/>
                  <a:gd name="T89" fmla="*/ 1 h 2001"/>
                  <a:gd name="T90" fmla="*/ 1 w 873"/>
                  <a:gd name="T91" fmla="*/ 1 h 2001"/>
                  <a:gd name="T92" fmla="*/ 1 w 873"/>
                  <a:gd name="T93" fmla="*/ 1 h 2001"/>
                  <a:gd name="T94" fmla="*/ 1 w 873"/>
                  <a:gd name="T95" fmla="*/ 1 h 2001"/>
                  <a:gd name="T96" fmla="*/ 1 w 873"/>
                  <a:gd name="T97" fmla="*/ 1 h 2001"/>
                  <a:gd name="T98" fmla="*/ 1 w 873"/>
                  <a:gd name="T99" fmla="*/ 1 h 2001"/>
                  <a:gd name="T100" fmla="*/ 1 w 873"/>
                  <a:gd name="T101" fmla="*/ 1 h 2001"/>
                  <a:gd name="T102" fmla="*/ 1 w 873"/>
                  <a:gd name="T103" fmla="*/ 1 h 2001"/>
                  <a:gd name="T104" fmla="*/ 1 w 873"/>
                  <a:gd name="T105" fmla="*/ 1 h 2001"/>
                  <a:gd name="T106" fmla="*/ 1 w 873"/>
                  <a:gd name="T107" fmla="*/ 0 h 2001"/>
                  <a:gd name="T108" fmla="*/ 1 w 873"/>
                  <a:gd name="T109" fmla="*/ 0 h 2001"/>
                  <a:gd name="T110" fmla="*/ 1 w 873"/>
                  <a:gd name="T111" fmla="*/ 0 h 2001"/>
                  <a:gd name="T112" fmla="*/ 1 w 873"/>
                  <a:gd name="T113" fmla="*/ 0 h 2001"/>
                  <a:gd name="T114" fmla="*/ 1 w 873"/>
                  <a:gd name="T115" fmla="*/ 0 h 2001"/>
                  <a:gd name="T116" fmla="*/ 1 w 873"/>
                  <a:gd name="T117" fmla="*/ 0 h 200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73"/>
                  <a:gd name="T178" fmla="*/ 0 h 2001"/>
                  <a:gd name="T179" fmla="*/ 873 w 873"/>
                  <a:gd name="T180" fmla="*/ 2001 h 200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73" h="2001">
                    <a:moveTo>
                      <a:pt x="288" y="0"/>
                    </a:moveTo>
                    <a:lnTo>
                      <a:pt x="272" y="0"/>
                    </a:lnTo>
                    <a:lnTo>
                      <a:pt x="264" y="0"/>
                    </a:lnTo>
                    <a:lnTo>
                      <a:pt x="264" y="16"/>
                    </a:lnTo>
                    <a:lnTo>
                      <a:pt x="256" y="16"/>
                    </a:lnTo>
                    <a:lnTo>
                      <a:pt x="240" y="16"/>
                    </a:lnTo>
                    <a:lnTo>
                      <a:pt x="232" y="16"/>
                    </a:lnTo>
                    <a:lnTo>
                      <a:pt x="232" y="24"/>
                    </a:lnTo>
                    <a:lnTo>
                      <a:pt x="224" y="24"/>
                    </a:lnTo>
                    <a:lnTo>
                      <a:pt x="208" y="24"/>
                    </a:lnTo>
                    <a:lnTo>
                      <a:pt x="200" y="24"/>
                    </a:lnTo>
                    <a:lnTo>
                      <a:pt x="184" y="24"/>
                    </a:lnTo>
                    <a:lnTo>
                      <a:pt x="176" y="24"/>
                    </a:lnTo>
                    <a:lnTo>
                      <a:pt x="176" y="32"/>
                    </a:lnTo>
                    <a:lnTo>
                      <a:pt x="168" y="32"/>
                    </a:lnTo>
                    <a:lnTo>
                      <a:pt x="152" y="32"/>
                    </a:lnTo>
                    <a:lnTo>
                      <a:pt x="152" y="48"/>
                    </a:lnTo>
                    <a:lnTo>
                      <a:pt x="144" y="56"/>
                    </a:lnTo>
                    <a:lnTo>
                      <a:pt x="144" y="64"/>
                    </a:lnTo>
                    <a:lnTo>
                      <a:pt x="144" y="80"/>
                    </a:lnTo>
                    <a:lnTo>
                      <a:pt x="136" y="80"/>
                    </a:lnTo>
                    <a:lnTo>
                      <a:pt x="136" y="88"/>
                    </a:lnTo>
                    <a:lnTo>
                      <a:pt x="120" y="104"/>
                    </a:lnTo>
                    <a:lnTo>
                      <a:pt x="120" y="112"/>
                    </a:lnTo>
                    <a:lnTo>
                      <a:pt x="112" y="112"/>
                    </a:lnTo>
                    <a:lnTo>
                      <a:pt x="96" y="120"/>
                    </a:lnTo>
                    <a:lnTo>
                      <a:pt x="96" y="136"/>
                    </a:lnTo>
                    <a:lnTo>
                      <a:pt x="88" y="136"/>
                    </a:lnTo>
                    <a:lnTo>
                      <a:pt x="88" y="144"/>
                    </a:lnTo>
                    <a:lnTo>
                      <a:pt x="80" y="152"/>
                    </a:lnTo>
                    <a:lnTo>
                      <a:pt x="80" y="168"/>
                    </a:lnTo>
                    <a:lnTo>
                      <a:pt x="64" y="168"/>
                    </a:lnTo>
                    <a:lnTo>
                      <a:pt x="64" y="176"/>
                    </a:lnTo>
                    <a:lnTo>
                      <a:pt x="64" y="192"/>
                    </a:lnTo>
                    <a:lnTo>
                      <a:pt x="56" y="200"/>
                    </a:lnTo>
                    <a:lnTo>
                      <a:pt x="56" y="208"/>
                    </a:lnTo>
                    <a:lnTo>
                      <a:pt x="40" y="224"/>
                    </a:lnTo>
                    <a:lnTo>
                      <a:pt x="40" y="232"/>
                    </a:lnTo>
                    <a:lnTo>
                      <a:pt x="40" y="248"/>
                    </a:lnTo>
                    <a:lnTo>
                      <a:pt x="32" y="248"/>
                    </a:lnTo>
                    <a:lnTo>
                      <a:pt x="32" y="256"/>
                    </a:lnTo>
                    <a:lnTo>
                      <a:pt x="32" y="264"/>
                    </a:lnTo>
                    <a:lnTo>
                      <a:pt x="32" y="280"/>
                    </a:lnTo>
                    <a:lnTo>
                      <a:pt x="24" y="280"/>
                    </a:lnTo>
                    <a:lnTo>
                      <a:pt x="24" y="288"/>
                    </a:lnTo>
                    <a:lnTo>
                      <a:pt x="24" y="296"/>
                    </a:lnTo>
                    <a:lnTo>
                      <a:pt x="24" y="312"/>
                    </a:lnTo>
                    <a:lnTo>
                      <a:pt x="8" y="320"/>
                    </a:lnTo>
                    <a:lnTo>
                      <a:pt x="8" y="336"/>
                    </a:lnTo>
                    <a:lnTo>
                      <a:pt x="8" y="344"/>
                    </a:lnTo>
                    <a:lnTo>
                      <a:pt x="8" y="352"/>
                    </a:lnTo>
                    <a:lnTo>
                      <a:pt x="0" y="368"/>
                    </a:lnTo>
                    <a:lnTo>
                      <a:pt x="0" y="376"/>
                    </a:lnTo>
                    <a:lnTo>
                      <a:pt x="0" y="392"/>
                    </a:lnTo>
                    <a:lnTo>
                      <a:pt x="8" y="392"/>
                    </a:lnTo>
                    <a:lnTo>
                      <a:pt x="8" y="400"/>
                    </a:lnTo>
                    <a:lnTo>
                      <a:pt x="24" y="400"/>
                    </a:lnTo>
                    <a:lnTo>
                      <a:pt x="24" y="408"/>
                    </a:lnTo>
                    <a:lnTo>
                      <a:pt x="32" y="408"/>
                    </a:lnTo>
                    <a:lnTo>
                      <a:pt x="40" y="408"/>
                    </a:lnTo>
                    <a:lnTo>
                      <a:pt x="40" y="424"/>
                    </a:lnTo>
                    <a:lnTo>
                      <a:pt x="56" y="424"/>
                    </a:lnTo>
                    <a:lnTo>
                      <a:pt x="64" y="424"/>
                    </a:lnTo>
                    <a:lnTo>
                      <a:pt x="64" y="432"/>
                    </a:lnTo>
                    <a:lnTo>
                      <a:pt x="80" y="432"/>
                    </a:lnTo>
                    <a:lnTo>
                      <a:pt x="88" y="432"/>
                    </a:lnTo>
                    <a:lnTo>
                      <a:pt x="88" y="440"/>
                    </a:lnTo>
                    <a:lnTo>
                      <a:pt x="96" y="440"/>
                    </a:lnTo>
                    <a:lnTo>
                      <a:pt x="112" y="440"/>
                    </a:lnTo>
                    <a:lnTo>
                      <a:pt x="112" y="432"/>
                    </a:lnTo>
                    <a:lnTo>
                      <a:pt x="120" y="432"/>
                    </a:lnTo>
                    <a:lnTo>
                      <a:pt x="120" y="424"/>
                    </a:lnTo>
                    <a:lnTo>
                      <a:pt x="136" y="424"/>
                    </a:lnTo>
                    <a:lnTo>
                      <a:pt x="136" y="408"/>
                    </a:lnTo>
                    <a:lnTo>
                      <a:pt x="144" y="400"/>
                    </a:lnTo>
                    <a:lnTo>
                      <a:pt x="152" y="392"/>
                    </a:lnTo>
                    <a:lnTo>
                      <a:pt x="152" y="376"/>
                    </a:lnTo>
                    <a:lnTo>
                      <a:pt x="168" y="376"/>
                    </a:lnTo>
                    <a:lnTo>
                      <a:pt x="168" y="368"/>
                    </a:lnTo>
                    <a:lnTo>
                      <a:pt x="176" y="352"/>
                    </a:lnTo>
                    <a:lnTo>
                      <a:pt x="176" y="344"/>
                    </a:lnTo>
                    <a:lnTo>
                      <a:pt x="184" y="336"/>
                    </a:lnTo>
                    <a:lnTo>
                      <a:pt x="184" y="320"/>
                    </a:lnTo>
                    <a:lnTo>
                      <a:pt x="200" y="312"/>
                    </a:lnTo>
                    <a:lnTo>
                      <a:pt x="200" y="296"/>
                    </a:lnTo>
                    <a:lnTo>
                      <a:pt x="208" y="288"/>
                    </a:lnTo>
                    <a:lnTo>
                      <a:pt x="208" y="280"/>
                    </a:lnTo>
                    <a:lnTo>
                      <a:pt x="208" y="264"/>
                    </a:lnTo>
                    <a:lnTo>
                      <a:pt x="224" y="264"/>
                    </a:lnTo>
                    <a:lnTo>
                      <a:pt x="224" y="256"/>
                    </a:lnTo>
                    <a:lnTo>
                      <a:pt x="224" y="248"/>
                    </a:lnTo>
                    <a:lnTo>
                      <a:pt x="232" y="248"/>
                    </a:lnTo>
                    <a:lnTo>
                      <a:pt x="232" y="232"/>
                    </a:lnTo>
                    <a:lnTo>
                      <a:pt x="240" y="232"/>
                    </a:lnTo>
                    <a:lnTo>
                      <a:pt x="240" y="224"/>
                    </a:lnTo>
                    <a:lnTo>
                      <a:pt x="256" y="224"/>
                    </a:lnTo>
                    <a:lnTo>
                      <a:pt x="264" y="224"/>
                    </a:lnTo>
                    <a:lnTo>
                      <a:pt x="264" y="208"/>
                    </a:lnTo>
                    <a:lnTo>
                      <a:pt x="272" y="208"/>
                    </a:lnTo>
                    <a:lnTo>
                      <a:pt x="288" y="208"/>
                    </a:lnTo>
                    <a:lnTo>
                      <a:pt x="296" y="208"/>
                    </a:lnTo>
                    <a:lnTo>
                      <a:pt x="296" y="200"/>
                    </a:lnTo>
                    <a:lnTo>
                      <a:pt x="312" y="200"/>
                    </a:lnTo>
                    <a:lnTo>
                      <a:pt x="320" y="200"/>
                    </a:lnTo>
                    <a:lnTo>
                      <a:pt x="320" y="208"/>
                    </a:lnTo>
                    <a:lnTo>
                      <a:pt x="328" y="208"/>
                    </a:lnTo>
                    <a:lnTo>
                      <a:pt x="344" y="224"/>
                    </a:lnTo>
                    <a:lnTo>
                      <a:pt x="352" y="224"/>
                    </a:lnTo>
                    <a:lnTo>
                      <a:pt x="352" y="232"/>
                    </a:lnTo>
                    <a:lnTo>
                      <a:pt x="368" y="232"/>
                    </a:lnTo>
                    <a:lnTo>
                      <a:pt x="368" y="248"/>
                    </a:lnTo>
                    <a:lnTo>
                      <a:pt x="376" y="256"/>
                    </a:lnTo>
                    <a:lnTo>
                      <a:pt x="376" y="264"/>
                    </a:lnTo>
                    <a:lnTo>
                      <a:pt x="384" y="264"/>
                    </a:lnTo>
                    <a:lnTo>
                      <a:pt x="384" y="280"/>
                    </a:lnTo>
                    <a:lnTo>
                      <a:pt x="384" y="288"/>
                    </a:lnTo>
                    <a:lnTo>
                      <a:pt x="400" y="288"/>
                    </a:lnTo>
                    <a:lnTo>
                      <a:pt x="400" y="296"/>
                    </a:lnTo>
                    <a:lnTo>
                      <a:pt x="400" y="312"/>
                    </a:lnTo>
                    <a:lnTo>
                      <a:pt x="400" y="320"/>
                    </a:lnTo>
                    <a:lnTo>
                      <a:pt x="408" y="336"/>
                    </a:lnTo>
                    <a:lnTo>
                      <a:pt x="408" y="344"/>
                    </a:lnTo>
                    <a:lnTo>
                      <a:pt x="408" y="352"/>
                    </a:lnTo>
                    <a:lnTo>
                      <a:pt x="408" y="368"/>
                    </a:lnTo>
                    <a:lnTo>
                      <a:pt x="400" y="376"/>
                    </a:lnTo>
                    <a:lnTo>
                      <a:pt x="400" y="392"/>
                    </a:lnTo>
                    <a:lnTo>
                      <a:pt x="384" y="392"/>
                    </a:lnTo>
                    <a:lnTo>
                      <a:pt x="376" y="400"/>
                    </a:lnTo>
                    <a:lnTo>
                      <a:pt x="368" y="400"/>
                    </a:lnTo>
                    <a:lnTo>
                      <a:pt x="352" y="408"/>
                    </a:lnTo>
                    <a:lnTo>
                      <a:pt x="344" y="424"/>
                    </a:lnTo>
                    <a:lnTo>
                      <a:pt x="328" y="432"/>
                    </a:lnTo>
                    <a:lnTo>
                      <a:pt x="320" y="432"/>
                    </a:lnTo>
                    <a:lnTo>
                      <a:pt x="320" y="440"/>
                    </a:lnTo>
                    <a:lnTo>
                      <a:pt x="312" y="440"/>
                    </a:lnTo>
                    <a:lnTo>
                      <a:pt x="312" y="456"/>
                    </a:lnTo>
                    <a:lnTo>
                      <a:pt x="296" y="456"/>
                    </a:lnTo>
                    <a:lnTo>
                      <a:pt x="296" y="464"/>
                    </a:lnTo>
                    <a:lnTo>
                      <a:pt x="288" y="464"/>
                    </a:lnTo>
                    <a:lnTo>
                      <a:pt x="288" y="480"/>
                    </a:lnTo>
                    <a:lnTo>
                      <a:pt x="272" y="480"/>
                    </a:lnTo>
                    <a:lnTo>
                      <a:pt x="272" y="488"/>
                    </a:lnTo>
                    <a:lnTo>
                      <a:pt x="264" y="488"/>
                    </a:lnTo>
                    <a:lnTo>
                      <a:pt x="264" y="496"/>
                    </a:lnTo>
                    <a:lnTo>
                      <a:pt x="256" y="496"/>
                    </a:lnTo>
                    <a:lnTo>
                      <a:pt x="240" y="512"/>
                    </a:lnTo>
                    <a:lnTo>
                      <a:pt x="232" y="512"/>
                    </a:lnTo>
                    <a:lnTo>
                      <a:pt x="232" y="520"/>
                    </a:lnTo>
                    <a:lnTo>
                      <a:pt x="224" y="520"/>
                    </a:lnTo>
                    <a:lnTo>
                      <a:pt x="208" y="536"/>
                    </a:lnTo>
                    <a:lnTo>
                      <a:pt x="200" y="536"/>
                    </a:lnTo>
                    <a:lnTo>
                      <a:pt x="184" y="536"/>
                    </a:lnTo>
                    <a:lnTo>
                      <a:pt x="184" y="544"/>
                    </a:lnTo>
                    <a:lnTo>
                      <a:pt x="176" y="544"/>
                    </a:lnTo>
                    <a:lnTo>
                      <a:pt x="168" y="544"/>
                    </a:lnTo>
                    <a:lnTo>
                      <a:pt x="152" y="544"/>
                    </a:lnTo>
                    <a:lnTo>
                      <a:pt x="144" y="544"/>
                    </a:lnTo>
                    <a:lnTo>
                      <a:pt x="144" y="552"/>
                    </a:lnTo>
                    <a:lnTo>
                      <a:pt x="136" y="552"/>
                    </a:lnTo>
                    <a:lnTo>
                      <a:pt x="120" y="552"/>
                    </a:lnTo>
                    <a:lnTo>
                      <a:pt x="112" y="552"/>
                    </a:lnTo>
                    <a:lnTo>
                      <a:pt x="112" y="568"/>
                    </a:lnTo>
                    <a:lnTo>
                      <a:pt x="96" y="568"/>
                    </a:lnTo>
                    <a:lnTo>
                      <a:pt x="88" y="568"/>
                    </a:lnTo>
                    <a:lnTo>
                      <a:pt x="80" y="568"/>
                    </a:lnTo>
                    <a:lnTo>
                      <a:pt x="64" y="576"/>
                    </a:lnTo>
                    <a:lnTo>
                      <a:pt x="56" y="576"/>
                    </a:lnTo>
                    <a:lnTo>
                      <a:pt x="40" y="584"/>
                    </a:lnTo>
                    <a:lnTo>
                      <a:pt x="32" y="584"/>
                    </a:lnTo>
                    <a:lnTo>
                      <a:pt x="32" y="600"/>
                    </a:lnTo>
                    <a:lnTo>
                      <a:pt x="24" y="608"/>
                    </a:lnTo>
                    <a:lnTo>
                      <a:pt x="8" y="624"/>
                    </a:lnTo>
                    <a:lnTo>
                      <a:pt x="8" y="632"/>
                    </a:lnTo>
                    <a:lnTo>
                      <a:pt x="8" y="640"/>
                    </a:lnTo>
                    <a:lnTo>
                      <a:pt x="24" y="656"/>
                    </a:lnTo>
                    <a:lnTo>
                      <a:pt x="24" y="664"/>
                    </a:lnTo>
                    <a:lnTo>
                      <a:pt x="24" y="672"/>
                    </a:lnTo>
                    <a:lnTo>
                      <a:pt x="24" y="688"/>
                    </a:lnTo>
                    <a:lnTo>
                      <a:pt x="32" y="696"/>
                    </a:lnTo>
                    <a:lnTo>
                      <a:pt x="32" y="712"/>
                    </a:lnTo>
                    <a:lnTo>
                      <a:pt x="32" y="720"/>
                    </a:lnTo>
                    <a:lnTo>
                      <a:pt x="40" y="728"/>
                    </a:lnTo>
                    <a:lnTo>
                      <a:pt x="40" y="744"/>
                    </a:lnTo>
                    <a:lnTo>
                      <a:pt x="56" y="744"/>
                    </a:lnTo>
                    <a:lnTo>
                      <a:pt x="64" y="744"/>
                    </a:lnTo>
                    <a:lnTo>
                      <a:pt x="64" y="752"/>
                    </a:lnTo>
                    <a:lnTo>
                      <a:pt x="80" y="752"/>
                    </a:lnTo>
                    <a:lnTo>
                      <a:pt x="88" y="752"/>
                    </a:lnTo>
                    <a:lnTo>
                      <a:pt x="96" y="752"/>
                    </a:lnTo>
                    <a:lnTo>
                      <a:pt x="112" y="752"/>
                    </a:lnTo>
                    <a:lnTo>
                      <a:pt x="120" y="752"/>
                    </a:lnTo>
                    <a:lnTo>
                      <a:pt x="136" y="752"/>
                    </a:lnTo>
                    <a:lnTo>
                      <a:pt x="144" y="752"/>
                    </a:lnTo>
                    <a:lnTo>
                      <a:pt x="184" y="752"/>
                    </a:lnTo>
                    <a:lnTo>
                      <a:pt x="200" y="768"/>
                    </a:lnTo>
                    <a:lnTo>
                      <a:pt x="208" y="768"/>
                    </a:lnTo>
                    <a:lnTo>
                      <a:pt x="224" y="768"/>
                    </a:lnTo>
                    <a:lnTo>
                      <a:pt x="232" y="768"/>
                    </a:lnTo>
                    <a:lnTo>
                      <a:pt x="240" y="768"/>
                    </a:lnTo>
                    <a:lnTo>
                      <a:pt x="240" y="752"/>
                    </a:lnTo>
                    <a:lnTo>
                      <a:pt x="256" y="752"/>
                    </a:lnTo>
                    <a:lnTo>
                      <a:pt x="264" y="752"/>
                    </a:lnTo>
                    <a:lnTo>
                      <a:pt x="272" y="752"/>
                    </a:lnTo>
                    <a:lnTo>
                      <a:pt x="288" y="752"/>
                    </a:lnTo>
                    <a:lnTo>
                      <a:pt x="296" y="752"/>
                    </a:lnTo>
                    <a:lnTo>
                      <a:pt x="312" y="752"/>
                    </a:lnTo>
                    <a:lnTo>
                      <a:pt x="312" y="744"/>
                    </a:lnTo>
                    <a:lnTo>
                      <a:pt x="320" y="744"/>
                    </a:lnTo>
                    <a:lnTo>
                      <a:pt x="320" y="728"/>
                    </a:lnTo>
                    <a:lnTo>
                      <a:pt x="328" y="728"/>
                    </a:lnTo>
                    <a:lnTo>
                      <a:pt x="344" y="728"/>
                    </a:lnTo>
                    <a:lnTo>
                      <a:pt x="344" y="720"/>
                    </a:lnTo>
                    <a:lnTo>
                      <a:pt x="352" y="720"/>
                    </a:lnTo>
                    <a:lnTo>
                      <a:pt x="352" y="712"/>
                    </a:lnTo>
                    <a:lnTo>
                      <a:pt x="368" y="712"/>
                    </a:lnTo>
                    <a:lnTo>
                      <a:pt x="376" y="696"/>
                    </a:lnTo>
                    <a:lnTo>
                      <a:pt x="384" y="696"/>
                    </a:lnTo>
                    <a:lnTo>
                      <a:pt x="384" y="688"/>
                    </a:lnTo>
                    <a:lnTo>
                      <a:pt x="400" y="688"/>
                    </a:lnTo>
                    <a:lnTo>
                      <a:pt x="400" y="672"/>
                    </a:lnTo>
                    <a:lnTo>
                      <a:pt x="408" y="672"/>
                    </a:lnTo>
                    <a:lnTo>
                      <a:pt x="408" y="664"/>
                    </a:lnTo>
                    <a:lnTo>
                      <a:pt x="416" y="664"/>
                    </a:lnTo>
                    <a:lnTo>
                      <a:pt x="432" y="664"/>
                    </a:lnTo>
                    <a:lnTo>
                      <a:pt x="440" y="664"/>
                    </a:lnTo>
                    <a:lnTo>
                      <a:pt x="440" y="656"/>
                    </a:lnTo>
                    <a:lnTo>
                      <a:pt x="456" y="656"/>
                    </a:lnTo>
                    <a:lnTo>
                      <a:pt x="464" y="656"/>
                    </a:lnTo>
                    <a:lnTo>
                      <a:pt x="464" y="640"/>
                    </a:lnTo>
                    <a:lnTo>
                      <a:pt x="472" y="640"/>
                    </a:lnTo>
                    <a:lnTo>
                      <a:pt x="488" y="632"/>
                    </a:lnTo>
                    <a:lnTo>
                      <a:pt x="496" y="632"/>
                    </a:lnTo>
                    <a:lnTo>
                      <a:pt x="496" y="640"/>
                    </a:lnTo>
                    <a:lnTo>
                      <a:pt x="496" y="656"/>
                    </a:lnTo>
                    <a:lnTo>
                      <a:pt x="496" y="664"/>
                    </a:lnTo>
                    <a:lnTo>
                      <a:pt x="496" y="672"/>
                    </a:lnTo>
                    <a:lnTo>
                      <a:pt x="496" y="688"/>
                    </a:lnTo>
                    <a:lnTo>
                      <a:pt x="472" y="728"/>
                    </a:lnTo>
                    <a:lnTo>
                      <a:pt x="472" y="744"/>
                    </a:lnTo>
                    <a:lnTo>
                      <a:pt x="472" y="752"/>
                    </a:lnTo>
                    <a:lnTo>
                      <a:pt x="472" y="768"/>
                    </a:lnTo>
                    <a:lnTo>
                      <a:pt x="464" y="768"/>
                    </a:lnTo>
                    <a:lnTo>
                      <a:pt x="464" y="776"/>
                    </a:lnTo>
                    <a:lnTo>
                      <a:pt x="472" y="784"/>
                    </a:lnTo>
                    <a:lnTo>
                      <a:pt x="488" y="784"/>
                    </a:lnTo>
                    <a:lnTo>
                      <a:pt x="488" y="776"/>
                    </a:lnTo>
                    <a:lnTo>
                      <a:pt x="496" y="776"/>
                    </a:lnTo>
                    <a:lnTo>
                      <a:pt x="512" y="776"/>
                    </a:lnTo>
                    <a:lnTo>
                      <a:pt x="520" y="776"/>
                    </a:lnTo>
                    <a:lnTo>
                      <a:pt x="528" y="776"/>
                    </a:lnTo>
                    <a:lnTo>
                      <a:pt x="544" y="768"/>
                    </a:lnTo>
                    <a:lnTo>
                      <a:pt x="552" y="752"/>
                    </a:lnTo>
                    <a:lnTo>
                      <a:pt x="552" y="744"/>
                    </a:lnTo>
                    <a:lnTo>
                      <a:pt x="560" y="728"/>
                    </a:lnTo>
                    <a:lnTo>
                      <a:pt x="560" y="720"/>
                    </a:lnTo>
                    <a:lnTo>
                      <a:pt x="576" y="720"/>
                    </a:lnTo>
                    <a:lnTo>
                      <a:pt x="576" y="712"/>
                    </a:lnTo>
                    <a:lnTo>
                      <a:pt x="584" y="696"/>
                    </a:lnTo>
                    <a:lnTo>
                      <a:pt x="600" y="696"/>
                    </a:lnTo>
                    <a:lnTo>
                      <a:pt x="608" y="696"/>
                    </a:lnTo>
                    <a:lnTo>
                      <a:pt x="608" y="688"/>
                    </a:lnTo>
                    <a:lnTo>
                      <a:pt x="616" y="688"/>
                    </a:lnTo>
                    <a:lnTo>
                      <a:pt x="632" y="696"/>
                    </a:lnTo>
                    <a:lnTo>
                      <a:pt x="632" y="712"/>
                    </a:lnTo>
                    <a:lnTo>
                      <a:pt x="640" y="712"/>
                    </a:lnTo>
                    <a:lnTo>
                      <a:pt x="640" y="720"/>
                    </a:lnTo>
                    <a:lnTo>
                      <a:pt x="640" y="728"/>
                    </a:lnTo>
                    <a:lnTo>
                      <a:pt x="640" y="744"/>
                    </a:lnTo>
                    <a:lnTo>
                      <a:pt x="640" y="752"/>
                    </a:lnTo>
                    <a:lnTo>
                      <a:pt x="648" y="768"/>
                    </a:lnTo>
                    <a:lnTo>
                      <a:pt x="648" y="776"/>
                    </a:lnTo>
                    <a:lnTo>
                      <a:pt x="648" y="784"/>
                    </a:lnTo>
                    <a:lnTo>
                      <a:pt x="664" y="784"/>
                    </a:lnTo>
                    <a:lnTo>
                      <a:pt x="664" y="800"/>
                    </a:lnTo>
                    <a:lnTo>
                      <a:pt x="664" y="808"/>
                    </a:lnTo>
                    <a:lnTo>
                      <a:pt x="672" y="816"/>
                    </a:lnTo>
                    <a:lnTo>
                      <a:pt x="672" y="832"/>
                    </a:lnTo>
                    <a:lnTo>
                      <a:pt x="672" y="840"/>
                    </a:lnTo>
                    <a:lnTo>
                      <a:pt x="672" y="856"/>
                    </a:lnTo>
                    <a:lnTo>
                      <a:pt x="664" y="864"/>
                    </a:lnTo>
                    <a:lnTo>
                      <a:pt x="664" y="872"/>
                    </a:lnTo>
                    <a:lnTo>
                      <a:pt x="648" y="872"/>
                    </a:lnTo>
                    <a:lnTo>
                      <a:pt x="648" y="888"/>
                    </a:lnTo>
                    <a:lnTo>
                      <a:pt x="640" y="888"/>
                    </a:lnTo>
                    <a:lnTo>
                      <a:pt x="632" y="888"/>
                    </a:lnTo>
                    <a:lnTo>
                      <a:pt x="616" y="888"/>
                    </a:lnTo>
                    <a:lnTo>
                      <a:pt x="608" y="888"/>
                    </a:lnTo>
                    <a:lnTo>
                      <a:pt x="600" y="888"/>
                    </a:lnTo>
                    <a:lnTo>
                      <a:pt x="584" y="888"/>
                    </a:lnTo>
                    <a:lnTo>
                      <a:pt x="576" y="888"/>
                    </a:lnTo>
                    <a:lnTo>
                      <a:pt x="560" y="888"/>
                    </a:lnTo>
                    <a:lnTo>
                      <a:pt x="552" y="888"/>
                    </a:lnTo>
                    <a:lnTo>
                      <a:pt x="544" y="888"/>
                    </a:lnTo>
                    <a:lnTo>
                      <a:pt x="528" y="888"/>
                    </a:lnTo>
                    <a:lnTo>
                      <a:pt x="520" y="888"/>
                    </a:lnTo>
                    <a:lnTo>
                      <a:pt x="512" y="888"/>
                    </a:lnTo>
                    <a:lnTo>
                      <a:pt x="496" y="888"/>
                    </a:lnTo>
                    <a:lnTo>
                      <a:pt x="488" y="888"/>
                    </a:lnTo>
                    <a:lnTo>
                      <a:pt x="472" y="888"/>
                    </a:lnTo>
                    <a:lnTo>
                      <a:pt x="464" y="888"/>
                    </a:lnTo>
                    <a:lnTo>
                      <a:pt x="456" y="888"/>
                    </a:lnTo>
                    <a:lnTo>
                      <a:pt x="440" y="896"/>
                    </a:lnTo>
                    <a:lnTo>
                      <a:pt x="432" y="896"/>
                    </a:lnTo>
                    <a:lnTo>
                      <a:pt x="416" y="896"/>
                    </a:lnTo>
                    <a:lnTo>
                      <a:pt x="408" y="896"/>
                    </a:lnTo>
                    <a:lnTo>
                      <a:pt x="400" y="896"/>
                    </a:lnTo>
                    <a:lnTo>
                      <a:pt x="384" y="896"/>
                    </a:lnTo>
                    <a:lnTo>
                      <a:pt x="376" y="896"/>
                    </a:lnTo>
                    <a:lnTo>
                      <a:pt x="368" y="896"/>
                    </a:lnTo>
                    <a:lnTo>
                      <a:pt x="352" y="896"/>
                    </a:lnTo>
                    <a:lnTo>
                      <a:pt x="344" y="896"/>
                    </a:lnTo>
                    <a:lnTo>
                      <a:pt x="328" y="896"/>
                    </a:lnTo>
                    <a:lnTo>
                      <a:pt x="320" y="896"/>
                    </a:lnTo>
                    <a:lnTo>
                      <a:pt x="320" y="888"/>
                    </a:lnTo>
                    <a:lnTo>
                      <a:pt x="312" y="888"/>
                    </a:lnTo>
                    <a:lnTo>
                      <a:pt x="296" y="888"/>
                    </a:lnTo>
                    <a:lnTo>
                      <a:pt x="288" y="888"/>
                    </a:lnTo>
                    <a:lnTo>
                      <a:pt x="272" y="888"/>
                    </a:lnTo>
                    <a:lnTo>
                      <a:pt x="264" y="888"/>
                    </a:lnTo>
                    <a:lnTo>
                      <a:pt x="256" y="888"/>
                    </a:lnTo>
                    <a:lnTo>
                      <a:pt x="240" y="888"/>
                    </a:lnTo>
                    <a:lnTo>
                      <a:pt x="232" y="888"/>
                    </a:lnTo>
                    <a:lnTo>
                      <a:pt x="224" y="888"/>
                    </a:lnTo>
                    <a:lnTo>
                      <a:pt x="208" y="888"/>
                    </a:lnTo>
                    <a:lnTo>
                      <a:pt x="200" y="888"/>
                    </a:lnTo>
                    <a:lnTo>
                      <a:pt x="152" y="888"/>
                    </a:lnTo>
                    <a:lnTo>
                      <a:pt x="144" y="888"/>
                    </a:lnTo>
                    <a:lnTo>
                      <a:pt x="136" y="896"/>
                    </a:lnTo>
                    <a:lnTo>
                      <a:pt x="120" y="912"/>
                    </a:lnTo>
                    <a:lnTo>
                      <a:pt x="112" y="920"/>
                    </a:lnTo>
                    <a:lnTo>
                      <a:pt x="96" y="928"/>
                    </a:lnTo>
                    <a:lnTo>
                      <a:pt x="88" y="944"/>
                    </a:lnTo>
                    <a:lnTo>
                      <a:pt x="80" y="952"/>
                    </a:lnTo>
                    <a:lnTo>
                      <a:pt x="80" y="960"/>
                    </a:lnTo>
                    <a:lnTo>
                      <a:pt x="64" y="960"/>
                    </a:lnTo>
                    <a:lnTo>
                      <a:pt x="64" y="976"/>
                    </a:lnTo>
                    <a:lnTo>
                      <a:pt x="64" y="984"/>
                    </a:lnTo>
                    <a:lnTo>
                      <a:pt x="56" y="1000"/>
                    </a:lnTo>
                    <a:lnTo>
                      <a:pt x="56" y="1008"/>
                    </a:lnTo>
                    <a:lnTo>
                      <a:pt x="56" y="1016"/>
                    </a:lnTo>
                    <a:lnTo>
                      <a:pt x="40" y="1032"/>
                    </a:lnTo>
                    <a:lnTo>
                      <a:pt x="40" y="1040"/>
                    </a:lnTo>
                    <a:lnTo>
                      <a:pt x="40" y="1048"/>
                    </a:lnTo>
                    <a:lnTo>
                      <a:pt x="32" y="1048"/>
                    </a:lnTo>
                    <a:lnTo>
                      <a:pt x="32" y="1064"/>
                    </a:lnTo>
                    <a:lnTo>
                      <a:pt x="32" y="1072"/>
                    </a:lnTo>
                    <a:lnTo>
                      <a:pt x="24" y="1088"/>
                    </a:lnTo>
                    <a:lnTo>
                      <a:pt x="24" y="1096"/>
                    </a:lnTo>
                    <a:lnTo>
                      <a:pt x="8" y="1104"/>
                    </a:lnTo>
                    <a:lnTo>
                      <a:pt x="8" y="1120"/>
                    </a:lnTo>
                    <a:lnTo>
                      <a:pt x="8" y="1128"/>
                    </a:lnTo>
                    <a:lnTo>
                      <a:pt x="8" y="1144"/>
                    </a:lnTo>
                    <a:lnTo>
                      <a:pt x="0" y="1144"/>
                    </a:lnTo>
                    <a:lnTo>
                      <a:pt x="0" y="1152"/>
                    </a:lnTo>
                    <a:lnTo>
                      <a:pt x="0" y="1160"/>
                    </a:lnTo>
                    <a:lnTo>
                      <a:pt x="0" y="1176"/>
                    </a:lnTo>
                    <a:lnTo>
                      <a:pt x="0" y="1184"/>
                    </a:lnTo>
                    <a:lnTo>
                      <a:pt x="0" y="1192"/>
                    </a:lnTo>
                    <a:lnTo>
                      <a:pt x="0" y="1208"/>
                    </a:lnTo>
                    <a:lnTo>
                      <a:pt x="0" y="1216"/>
                    </a:lnTo>
                    <a:lnTo>
                      <a:pt x="0" y="1232"/>
                    </a:lnTo>
                    <a:lnTo>
                      <a:pt x="0" y="1240"/>
                    </a:lnTo>
                    <a:lnTo>
                      <a:pt x="0" y="1248"/>
                    </a:lnTo>
                    <a:lnTo>
                      <a:pt x="0" y="1264"/>
                    </a:lnTo>
                    <a:lnTo>
                      <a:pt x="0" y="1272"/>
                    </a:lnTo>
                    <a:lnTo>
                      <a:pt x="0" y="1288"/>
                    </a:lnTo>
                    <a:lnTo>
                      <a:pt x="0" y="1296"/>
                    </a:lnTo>
                    <a:lnTo>
                      <a:pt x="8" y="1296"/>
                    </a:lnTo>
                    <a:lnTo>
                      <a:pt x="8" y="1304"/>
                    </a:lnTo>
                    <a:lnTo>
                      <a:pt x="8" y="1320"/>
                    </a:lnTo>
                    <a:lnTo>
                      <a:pt x="24" y="1328"/>
                    </a:lnTo>
                    <a:lnTo>
                      <a:pt x="32" y="1336"/>
                    </a:lnTo>
                    <a:lnTo>
                      <a:pt x="40" y="1352"/>
                    </a:lnTo>
                    <a:lnTo>
                      <a:pt x="56" y="1352"/>
                    </a:lnTo>
                    <a:lnTo>
                      <a:pt x="64" y="1360"/>
                    </a:lnTo>
                    <a:lnTo>
                      <a:pt x="80" y="1360"/>
                    </a:lnTo>
                    <a:lnTo>
                      <a:pt x="88" y="1360"/>
                    </a:lnTo>
                    <a:lnTo>
                      <a:pt x="88" y="1376"/>
                    </a:lnTo>
                    <a:lnTo>
                      <a:pt x="96" y="1376"/>
                    </a:lnTo>
                    <a:lnTo>
                      <a:pt x="112" y="1376"/>
                    </a:lnTo>
                    <a:lnTo>
                      <a:pt x="120" y="1376"/>
                    </a:lnTo>
                    <a:lnTo>
                      <a:pt x="136" y="1376"/>
                    </a:lnTo>
                    <a:lnTo>
                      <a:pt x="136" y="1384"/>
                    </a:lnTo>
                    <a:lnTo>
                      <a:pt x="144" y="1384"/>
                    </a:lnTo>
                    <a:lnTo>
                      <a:pt x="152" y="1384"/>
                    </a:lnTo>
                    <a:lnTo>
                      <a:pt x="152" y="1392"/>
                    </a:lnTo>
                    <a:lnTo>
                      <a:pt x="168" y="1392"/>
                    </a:lnTo>
                    <a:lnTo>
                      <a:pt x="176" y="1392"/>
                    </a:lnTo>
                    <a:lnTo>
                      <a:pt x="184" y="1392"/>
                    </a:lnTo>
                    <a:lnTo>
                      <a:pt x="200" y="1392"/>
                    </a:lnTo>
                    <a:lnTo>
                      <a:pt x="208" y="1384"/>
                    </a:lnTo>
                    <a:lnTo>
                      <a:pt x="224" y="1384"/>
                    </a:lnTo>
                    <a:lnTo>
                      <a:pt x="224" y="1392"/>
                    </a:lnTo>
                    <a:lnTo>
                      <a:pt x="232" y="1392"/>
                    </a:lnTo>
                    <a:lnTo>
                      <a:pt x="240" y="1392"/>
                    </a:lnTo>
                    <a:lnTo>
                      <a:pt x="256" y="1408"/>
                    </a:lnTo>
                    <a:lnTo>
                      <a:pt x="264" y="1408"/>
                    </a:lnTo>
                    <a:lnTo>
                      <a:pt x="264" y="1416"/>
                    </a:lnTo>
                    <a:lnTo>
                      <a:pt x="272" y="1416"/>
                    </a:lnTo>
                    <a:lnTo>
                      <a:pt x="272" y="1432"/>
                    </a:lnTo>
                    <a:lnTo>
                      <a:pt x="288" y="1432"/>
                    </a:lnTo>
                    <a:lnTo>
                      <a:pt x="296" y="1440"/>
                    </a:lnTo>
                    <a:lnTo>
                      <a:pt x="312" y="1448"/>
                    </a:lnTo>
                    <a:lnTo>
                      <a:pt x="320" y="1464"/>
                    </a:lnTo>
                    <a:lnTo>
                      <a:pt x="320" y="1472"/>
                    </a:lnTo>
                    <a:lnTo>
                      <a:pt x="320" y="1480"/>
                    </a:lnTo>
                    <a:lnTo>
                      <a:pt x="328" y="1496"/>
                    </a:lnTo>
                    <a:lnTo>
                      <a:pt x="328" y="1504"/>
                    </a:lnTo>
                    <a:lnTo>
                      <a:pt x="328" y="1520"/>
                    </a:lnTo>
                    <a:lnTo>
                      <a:pt x="320" y="1528"/>
                    </a:lnTo>
                    <a:lnTo>
                      <a:pt x="320" y="1536"/>
                    </a:lnTo>
                    <a:lnTo>
                      <a:pt x="320" y="1552"/>
                    </a:lnTo>
                    <a:lnTo>
                      <a:pt x="320" y="1560"/>
                    </a:lnTo>
                    <a:lnTo>
                      <a:pt x="328" y="1568"/>
                    </a:lnTo>
                    <a:lnTo>
                      <a:pt x="328" y="1584"/>
                    </a:lnTo>
                    <a:lnTo>
                      <a:pt x="328" y="1592"/>
                    </a:lnTo>
                    <a:lnTo>
                      <a:pt x="328" y="1608"/>
                    </a:lnTo>
                    <a:lnTo>
                      <a:pt x="328" y="1616"/>
                    </a:lnTo>
                    <a:lnTo>
                      <a:pt x="328" y="1624"/>
                    </a:lnTo>
                    <a:lnTo>
                      <a:pt x="328" y="1640"/>
                    </a:lnTo>
                    <a:lnTo>
                      <a:pt x="352" y="1680"/>
                    </a:lnTo>
                    <a:lnTo>
                      <a:pt x="352" y="1696"/>
                    </a:lnTo>
                    <a:lnTo>
                      <a:pt x="352" y="1704"/>
                    </a:lnTo>
                    <a:lnTo>
                      <a:pt x="344" y="1712"/>
                    </a:lnTo>
                    <a:lnTo>
                      <a:pt x="344" y="1728"/>
                    </a:lnTo>
                    <a:lnTo>
                      <a:pt x="344" y="1736"/>
                    </a:lnTo>
                    <a:lnTo>
                      <a:pt x="328" y="1736"/>
                    </a:lnTo>
                    <a:lnTo>
                      <a:pt x="328" y="1752"/>
                    </a:lnTo>
                    <a:lnTo>
                      <a:pt x="320" y="1760"/>
                    </a:lnTo>
                    <a:lnTo>
                      <a:pt x="320" y="1768"/>
                    </a:lnTo>
                    <a:lnTo>
                      <a:pt x="320" y="1784"/>
                    </a:lnTo>
                    <a:lnTo>
                      <a:pt x="312" y="1792"/>
                    </a:lnTo>
                    <a:lnTo>
                      <a:pt x="312" y="1808"/>
                    </a:lnTo>
                    <a:lnTo>
                      <a:pt x="312" y="1816"/>
                    </a:lnTo>
                    <a:lnTo>
                      <a:pt x="296" y="1816"/>
                    </a:lnTo>
                    <a:lnTo>
                      <a:pt x="296" y="1824"/>
                    </a:lnTo>
                    <a:lnTo>
                      <a:pt x="296" y="1840"/>
                    </a:lnTo>
                    <a:lnTo>
                      <a:pt x="296" y="1848"/>
                    </a:lnTo>
                    <a:lnTo>
                      <a:pt x="288" y="1848"/>
                    </a:lnTo>
                    <a:lnTo>
                      <a:pt x="288" y="1856"/>
                    </a:lnTo>
                    <a:lnTo>
                      <a:pt x="272" y="1856"/>
                    </a:lnTo>
                    <a:lnTo>
                      <a:pt x="272" y="1872"/>
                    </a:lnTo>
                    <a:lnTo>
                      <a:pt x="264" y="1880"/>
                    </a:lnTo>
                    <a:lnTo>
                      <a:pt x="264" y="1896"/>
                    </a:lnTo>
                    <a:lnTo>
                      <a:pt x="256" y="1904"/>
                    </a:lnTo>
                    <a:lnTo>
                      <a:pt x="256" y="1912"/>
                    </a:lnTo>
                    <a:lnTo>
                      <a:pt x="240" y="1912"/>
                    </a:lnTo>
                    <a:lnTo>
                      <a:pt x="240" y="1928"/>
                    </a:lnTo>
                    <a:lnTo>
                      <a:pt x="240" y="1936"/>
                    </a:lnTo>
                    <a:lnTo>
                      <a:pt x="232" y="1936"/>
                    </a:lnTo>
                    <a:lnTo>
                      <a:pt x="232" y="1952"/>
                    </a:lnTo>
                    <a:lnTo>
                      <a:pt x="232" y="1960"/>
                    </a:lnTo>
                    <a:lnTo>
                      <a:pt x="232" y="1968"/>
                    </a:lnTo>
                    <a:lnTo>
                      <a:pt x="232" y="1984"/>
                    </a:lnTo>
                    <a:lnTo>
                      <a:pt x="240" y="1984"/>
                    </a:lnTo>
                    <a:lnTo>
                      <a:pt x="240" y="1992"/>
                    </a:lnTo>
                    <a:lnTo>
                      <a:pt x="256" y="1992"/>
                    </a:lnTo>
                    <a:lnTo>
                      <a:pt x="256" y="2000"/>
                    </a:lnTo>
                    <a:lnTo>
                      <a:pt x="264" y="2000"/>
                    </a:lnTo>
                    <a:lnTo>
                      <a:pt x="272" y="2000"/>
                    </a:lnTo>
                    <a:lnTo>
                      <a:pt x="288" y="2000"/>
                    </a:lnTo>
                    <a:lnTo>
                      <a:pt x="296" y="2000"/>
                    </a:lnTo>
                    <a:lnTo>
                      <a:pt x="312" y="1992"/>
                    </a:lnTo>
                    <a:lnTo>
                      <a:pt x="320" y="1992"/>
                    </a:lnTo>
                    <a:lnTo>
                      <a:pt x="328" y="1984"/>
                    </a:lnTo>
                    <a:lnTo>
                      <a:pt x="328" y="1968"/>
                    </a:lnTo>
                    <a:lnTo>
                      <a:pt x="352" y="1928"/>
                    </a:lnTo>
                    <a:lnTo>
                      <a:pt x="368" y="1928"/>
                    </a:lnTo>
                    <a:lnTo>
                      <a:pt x="368" y="1912"/>
                    </a:lnTo>
                    <a:lnTo>
                      <a:pt x="368" y="1904"/>
                    </a:lnTo>
                    <a:lnTo>
                      <a:pt x="376" y="1904"/>
                    </a:lnTo>
                    <a:lnTo>
                      <a:pt x="376" y="1896"/>
                    </a:lnTo>
                    <a:lnTo>
                      <a:pt x="384" y="1880"/>
                    </a:lnTo>
                    <a:lnTo>
                      <a:pt x="384" y="1872"/>
                    </a:lnTo>
                    <a:lnTo>
                      <a:pt x="400" y="1872"/>
                    </a:lnTo>
                    <a:lnTo>
                      <a:pt x="408" y="1856"/>
                    </a:lnTo>
                    <a:lnTo>
                      <a:pt x="408" y="1848"/>
                    </a:lnTo>
                    <a:lnTo>
                      <a:pt x="416" y="1848"/>
                    </a:lnTo>
                    <a:lnTo>
                      <a:pt x="416" y="1840"/>
                    </a:lnTo>
                    <a:lnTo>
                      <a:pt x="432" y="1840"/>
                    </a:lnTo>
                    <a:lnTo>
                      <a:pt x="432" y="1824"/>
                    </a:lnTo>
                    <a:lnTo>
                      <a:pt x="440" y="1824"/>
                    </a:lnTo>
                    <a:lnTo>
                      <a:pt x="456" y="1816"/>
                    </a:lnTo>
                    <a:lnTo>
                      <a:pt x="464" y="1808"/>
                    </a:lnTo>
                    <a:lnTo>
                      <a:pt x="472" y="1792"/>
                    </a:lnTo>
                    <a:lnTo>
                      <a:pt x="488" y="1792"/>
                    </a:lnTo>
                    <a:lnTo>
                      <a:pt x="488" y="1784"/>
                    </a:lnTo>
                    <a:lnTo>
                      <a:pt x="496" y="1784"/>
                    </a:lnTo>
                    <a:lnTo>
                      <a:pt x="496" y="1768"/>
                    </a:lnTo>
                    <a:lnTo>
                      <a:pt x="512" y="1760"/>
                    </a:lnTo>
                    <a:lnTo>
                      <a:pt x="520" y="1752"/>
                    </a:lnTo>
                    <a:lnTo>
                      <a:pt x="528" y="1736"/>
                    </a:lnTo>
                    <a:lnTo>
                      <a:pt x="528" y="1728"/>
                    </a:lnTo>
                    <a:lnTo>
                      <a:pt x="544" y="1728"/>
                    </a:lnTo>
                    <a:lnTo>
                      <a:pt x="544" y="1712"/>
                    </a:lnTo>
                    <a:lnTo>
                      <a:pt x="552" y="1712"/>
                    </a:lnTo>
                    <a:lnTo>
                      <a:pt x="552" y="1704"/>
                    </a:lnTo>
                    <a:lnTo>
                      <a:pt x="560" y="1696"/>
                    </a:lnTo>
                    <a:lnTo>
                      <a:pt x="560" y="1680"/>
                    </a:lnTo>
                    <a:lnTo>
                      <a:pt x="576" y="1672"/>
                    </a:lnTo>
                    <a:lnTo>
                      <a:pt x="584" y="1672"/>
                    </a:lnTo>
                    <a:lnTo>
                      <a:pt x="584" y="1664"/>
                    </a:lnTo>
                    <a:lnTo>
                      <a:pt x="600" y="1664"/>
                    </a:lnTo>
                    <a:lnTo>
                      <a:pt x="600" y="1648"/>
                    </a:lnTo>
                    <a:lnTo>
                      <a:pt x="608" y="1648"/>
                    </a:lnTo>
                    <a:lnTo>
                      <a:pt x="616" y="1648"/>
                    </a:lnTo>
                    <a:lnTo>
                      <a:pt x="632" y="1640"/>
                    </a:lnTo>
                    <a:lnTo>
                      <a:pt x="640" y="1640"/>
                    </a:lnTo>
                    <a:lnTo>
                      <a:pt x="640" y="1624"/>
                    </a:lnTo>
                    <a:lnTo>
                      <a:pt x="648" y="1624"/>
                    </a:lnTo>
                    <a:lnTo>
                      <a:pt x="648" y="1616"/>
                    </a:lnTo>
                    <a:lnTo>
                      <a:pt x="664" y="1616"/>
                    </a:lnTo>
                    <a:lnTo>
                      <a:pt x="664" y="1608"/>
                    </a:lnTo>
                    <a:lnTo>
                      <a:pt x="672" y="1608"/>
                    </a:lnTo>
                    <a:lnTo>
                      <a:pt x="672" y="1592"/>
                    </a:lnTo>
                    <a:lnTo>
                      <a:pt x="688" y="1592"/>
                    </a:lnTo>
                    <a:lnTo>
                      <a:pt x="688" y="1584"/>
                    </a:lnTo>
                    <a:lnTo>
                      <a:pt x="688" y="1568"/>
                    </a:lnTo>
                    <a:lnTo>
                      <a:pt x="696" y="1560"/>
                    </a:lnTo>
                    <a:lnTo>
                      <a:pt x="696" y="1552"/>
                    </a:lnTo>
                    <a:lnTo>
                      <a:pt x="696" y="1536"/>
                    </a:lnTo>
                    <a:lnTo>
                      <a:pt x="704" y="1536"/>
                    </a:lnTo>
                    <a:lnTo>
                      <a:pt x="704" y="1528"/>
                    </a:lnTo>
                    <a:lnTo>
                      <a:pt x="704" y="1520"/>
                    </a:lnTo>
                    <a:lnTo>
                      <a:pt x="720" y="1520"/>
                    </a:lnTo>
                    <a:lnTo>
                      <a:pt x="720" y="1504"/>
                    </a:lnTo>
                    <a:lnTo>
                      <a:pt x="720" y="1496"/>
                    </a:lnTo>
                    <a:lnTo>
                      <a:pt x="728" y="1496"/>
                    </a:lnTo>
                    <a:lnTo>
                      <a:pt x="728" y="1480"/>
                    </a:lnTo>
                    <a:lnTo>
                      <a:pt x="744" y="1472"/>
                    </a:lnTo>
                    <a:lnTo>
                      <a:pt x="744" y="1464"/>
                    </a:lnTo>
                    <a:lnTo>
                      <a:pt x="744" y="1448"/>
                    </a:lnTo>
                    <a:lnTo>
                      <a:pt x="744" y="1440"/>
                    </a:lnTo>
                    <a:lnTo>
                      <a:pt x="744" y="1432"/>
                    </a:lnTo>
                    <a:lnTo>
                      <a:pt x="744" y="1416"/>
                    </a:lnTo>
                    <a:lnTo>
                      <a:pt x="752" y="1408"/>
                    </a:lnTo>
                    <a:lnTo>
                      <a:pt x="752" y="1392"/>
                    </a:lnTo>
                    <a:lnTo>
                      <a:pt x="752" y="1384"/>
                    </a:lnTo>
                    <a:lnTo>
                      <a:pt x="752" y="1376"/>
                    </a:lnTo>
                    <a:lnTo>
                      <a:pt x="760" y="1360"/>
                    </a:lnTo>
                    <a:lnTo>
                      <a:pt x="760" y="1352"/>
                    </a:lnTo>
                    <a:lnTo>
                      <a:pt x="760" y="1336"/>
                    </a:lnTo>
                    <a:lnTo>
                      <a:pt x="760" y="1328"/>
                    </a:lnTo>
                    <a:lnTo>
                      <a:pt x="776" y="1320"/>
                    </a:lnTo>
                    <a:lnTo>
                      <a:pt x="776" y="1304"/>
                    </a:lnTo>
                    <a:lnTo>
                      <a:pt x="776" y="1296"/>
                    </a:lnTo>
                    <a:lnTo>
                      <a:pt x="784" y="1296"/>
                    </a:lnTo>
                    <a:lnTo>
                      <a:pt x="784" y="1288"/>
                    </a:lnTo>
                    <a:lnTo>
                      <a:pt x="784" y="1272"/>
                    </a:lnTo>
                    <a:lnTo>
                      <a:pt x="792" y="1264"/>
                    </a:lnTo>
                    <a:lnTo>
                      <a:pt x="792" y="1248"/>
                    </a:lnTo>
                    <a:lnTo>
                      <a:pt x="792" y="1240"/>
                    </a:lnTo>
                    <a:lnTo>
                      <a:pt x="808" y="1240"/>
                    </a:lnTo>
                    <a:lnTo>
                      <a:pt x="808" y="1232"/>
                    </a:lnTo>
                    <a:lnTo>
                      <a:pt x="808" y="1216"/>
                    </a:lnTo>
                    <a:lnTo>
                      <a:pt x="808" y="1208"/>
                    </a:lnTo>
                    <a:lnTo>
                      <a:pt x="808" y="1192"/>
                    </a:lnTo>
                    <a:lnTo>
                      <a:pt x="808" y="1184"/>
                    </a:lnTo>
                    <a:lnTo>
                      <a:pt x="808" y="1176"/>
                    </a:lnTo>
                    <a:lnTo>
                      <a:pt x="808" y="1160"/>
                    </a:lnTo>
                    <a:lnTo>
                      <a:pt x="808" y="1152"/>
                    </a:lnTo>
                    <a:lnTo>
                      <a:pt x="808" y="1144"/>
                    </a:lnTo>
                    <a:lnTo>
                      <a:pt x="808" y="1128"/>
                    </a:lnTo>
                    <a:lnTo>
                      <a:pt x="808" y="1120"/>
                    </a:lnTo>
                    <a:lnTo>
                      <a:pt x="808" y="1104"/>
                    </a:lnTo>
                    <a:lnTo>
                      <a:pt x="808" y="1096"/>
                    </a:lnTo>
                    <a:lnTo>
                      <a:pt x="816" y="1096"/>
                    </a:lnTo>
                    <a:lnTo>
                      <a:pt x="816" y="1088"/>
                    </a:lnTo>
                    <a:lnTo>
                      <a:pt x="816" y="1072"/>
                    </a:lnTo>
                    <a:lnTo>
                      <a:pt x="832" y="1072"/>
                    </a:lnTo>
                    <a:lnTo>
                      <a:pt x="832" y="1064"/>
                    </a:lnTo>
                    <a:lnTo>
                      <a:pt x="840" y="1048"/>
                    </a:lnTo>
                    <a:lnTo>
                      <a:pt x="840" y="1040"/>
                    </a:lnTo>
                    <a:lnTo>
                      <a:pt x="848" y="1040"/>
                    </a:lnTo>
                    <a:lnTo>
                      <a:pt x="848" y="1032"/>
                    </a:lnTo>
                    <a:lnTo>
                      <a:pt x="848" y="1016"/>
                    </a:lnTo>
                    <a:lnTo>
                      <a:pt x="864" y="1016"/>
                    </a:lnTo>
                    <a:lnTo>
                      <a:pt x="864" y="1008"/>
                    </a:lnTo>
                    <a:lnTo>
                      <a:pt x="864" y="1000"/>
                    </a:lnTo>
                    <a:lnTo>
                      <a:pt x="872" y="1000"/>
                    </a:lnTo>
                    <a:lnTo>
                      <a:pt x="872" y="984"/>
                    </a:lnTo>
                    <a:lnTo>
                      <a:pt x="872" y="976"/>
                    </a:lnTo>
                    <a:lnTo>
                      <a:pt x="864" y="976"/>
                    </a:lnTo>
                    <a:lnTo>
                      <a:pt x="864" y="960"/>
                    </a:lnTo>
                    <a:lnTo>
                      <a:pt x="848" y="960"/>
                    </a:lnTo>
                    <a:lnTo>
                      <a:pt x="848" y="952"/>
                    </a:lnTo>
                    <a:lnTo>
                      <a:pt x="840" y="952"/>
                    </a:lnTo>
                    <a:lnTo>
                      <a:pt x="840" y="944"/>
                    </a:lnTo>
                    <a:lnTo>
                      <a:pt x="832" y="944"/>
                    </a:lnTo>
                    <a:lnTo>
                      <a:pt x="816" y="944"/>
                    </a:lnTo>
                    <a:lnTo>
                      <a:pt x="808" y="928"/>
                    </a:lnTo>
                    <a:lnTo>
                      <a:pt x="792" y="928"/>
                    </a:lnTo>
                    <a:lnTo>
                      <a:pt x="792" y="920"/>
                    </a:lnTo>
                    <a:lnTo>
                      <a:pt x="784" y="912"/>
                    </a:lnTo>
                    <a:lnTo>
                      <a:pt x="784" y="896"/>
                    </a:lnTo>
                    <a:lnTo>
                      <a:pt x="784" y="888"/>
                    </a:lnTo>
                    <a:lnTo>
                      <a:pt x="792" y="888"/>
                    </a:lnTo>
                    <a:lnTo>
                      <a:pt x="792" y="872"/>
                    </a:lnTo>
                    <a:lnTo>
                      <a:pt x="792" y="864"/>
                    </a:lnTo>
                    <a:lnTo>
                      <a:pt x="808" y="856"/>
                    </a:lnTo>
                    <a:lnTo>
                      <a:pt x="808" y="840"/>
                    </a:lnTo>
                    <a:lnTo>
                      <a:pt x="808" y="832"/>
                    </a:lnTo>
                    <a:lnTo>
                      <a:pt x="816" y="832"/>
                    </a:lnTo>
                    <a:lnTo>
                      <a:pt x="816" y="816"/>
                    </a:lnTo>
                    <a:lnTo>
                      <a:pt x="816" y="808"/>
                    </a:lnTo>
                    <a:lnTo>
                      <a:pt x="808" y="800"/>
                    </a:lnTo>
                    <a:lnTo>
                      <a:pt x="808" y="784"/>
                    </a:lnTo>
                    <a:lnTo>
                      <a:pt x="808" y="776"/>
                    </a:lnTo>
                    <a:lnTo>
                      <a:pt x="808" y="768"/>
                    </a:lnTo>
                    <a:lnTo>
                      <a:pt x="792" y="768"/>
                    </a:lnTo>
                    <a:lnTo>
                      <a:pt x="792" y="752"/>
                    </a:lnTo>
                    <a:lnTo>
                      <a:pt x="784" y="752"/>
                    </a:lnTo>
                    <a:lnTo>
                      <a:pt x="784" y="744"/>
                    </a:lnTo>
                    <a:lnTo>
                      <a:pt x="784" y="728"/>
                    </a:lnTo>
                    <a:lnTo>
                      <a:pt x="776" y="728"/>
                    </a:lnTo>
                    <a:lnTo>
                      <a:pt x="776" y="720"/>
                    </a:lnTo>
                    <a:lnTo>
                      <a:pt x="776" y="712"/>
                    </a:lnTo>
                    <a:lnTo>
                      <a:pt x="784" y="712"/>
                    </a:lnTo>
                    <a:lnTo>
                      <a:pt x="784" y="696"/>
                    </a:lnTo>
                    <a:lnTo>
                      <a:pt x="784" y="688"/>
                    </a:lnTo>
                    <a:lnTo>
                      <a:pt x="776" y="688"/>
                    </a:lnTo>
                    <a:lnTo>
                      <a:pt x="776" y="672"/>
                    </a:lnTo>
                    <a:lnTo>
                      <a:pt x="760" y="672"/>
                    </a:lnTo>
                    <a:lnTo>
                      <a:pt x="760" y="664"/>
                    </a:lnTo>
                    <a:lnTo>
                      <a:pt x="760" y="656"/>
                    </a:lnTo>
                    <a:lnTo>
                      <a:pt x="752" y="640"/>
                    </a:lnTo>
                    <a:lnTo>
                      <a:pt x="752" y="632"/>
                    </a:lnTo>
                    <a:lnTo>
                      <a:pt x="752" y="624"/>
                    </a:lnTo>
                    <a:lnTo>
                      <a:pt x="752" y="608"/>
                    </a:lnTo>
                    <a:lnTo>
                      <a:pt x="752" y="600"/>
                    </a:lnTo>
                    <a:lnTo>
                      <a:pt x="752" y="584"/>
                    </a:lnTo>
                    <a:lnTo>
                      <a:pt x="752" y="576"/>
                    </a:lnTo>
                    <a:lnTo>
                      <a:pt x="760" y="576"/>
                    </a:lnTo>
                    <a:lnTo>
                      <a:pt x="760" y="568"/>
                    </a:lnTo>
                    <a:lnTo>
                      <a:pt x="760" y="552"/>
                    </a:lnTo>
                    <a:lnTo>
                      <a:pt x="760" y="544"/>
                    </a:lnTo>
                    <a:lnTo>
                      <a:pt x="760" y="536"/>
                    </a:lnTo>
                    <a:lnTo>
                      <a:pt x="760" y="520"/>
                    </a:lnTo>
                    <a:lnTo>
                      <a:pt x="760" y="512"/>
                    </a:lnTo>
                    <a:lnTo>
                      <a:pt x="760" y="496"/>
                    </a:lnTo>
                    <a:lnTo>
                      <a:pt x="752" y="488"/>
                    </a:lnTo>
                    <a:lnTo>
                      <a:pt x="752" y="480"/>
                    </a:lnTo>
                    <a:lnTo>
                      <a:pt x="752" y="464"/>
                    </a:lnTo>
                    <a:lnTo>
                      <a:pt x="744" y="464"/>
                    </a:lnTo>
                    <a:lnTo>
                      <a:pt x="744" y="456"/>
                    </a:lnTo>
                    <a:lnTo>
                      <a:pt x="728" y="440"/>
                    </a:lnTo>
                    <a:lnTo>
                      <a:pt x="728" y="432"/>
                    </a:lnTo>
                    <a:lnTo>
                      <a:pt x="720" y="432"/>
                    </a:lnTo>
                    <a:lnTo>
                      <a:pt x="720" y="424"/>
                    </a:lnTo>
                    <a:lnTo>
                      <a:pt x="704" y="424"/>
                    </a:lnTo>
                    <a:lnTo>
                      <a:pt x="704" y="408"/>
                    </a:lnTo>
                    <a:lnTo>
                      <a:pt x="696" y="408"/>
                    </a:lnTo>
                    <a:lnTo>
                      <a:pt x="688" y="400"/>
                    </a:lnTo>
                    <a:lnTo>
                      <a:pt x="672" y="392"/>
                    </a:lnTo>
                    <a:lnTo>
                      <a:pt x="664" y="376"/>
                    </a:lnTo>
                    <a:lnTo>
                      <a:pt x="648" y="368"/>
                    </a:lnTo>
                    <a:lnTo>
                      <a:pt x="648" y="352"/>
                    </a:lnTo>
                    <a:lnTo>
                      <a:pt x="640" y="352"/>
                    </a:lnTo>
                    <a:lnTo>
                      <a:pt x="640" y="344"/>
                    </a:lnTo>
                    <a:lnTo>
                      <a:pt x="640" y="336"/>
                    </a:lnTo>
                    <a:lnTo>
                      <a:pt x="632" y="336"/>
                    </a:lnTo>
                    <a:lnTo>
                      <a:pt x="632" y="320"/>
                    </a:lnTo>
                    <a:lnTo>
                      <a:pt x="632" y="312"/>
                    </a:lnTo>
                    <a:lnTo>
                      <a:pt x="616" y="312"/>
                    </a:lnTo>
                    <a:lnTo>
                      <a:pt x="616" y="296"/>
                    </a:lnTo>
                    <a:lnTo>
                      <a:pt x="616" y="288"/>
                    </a:lnTo>
                    <a:lnTo>
                      <a:pt x="616" y="280"/>
                    </a:lnTo>
                    <a:lnTo>
                      <a:pt x="616" y="264"/>
                    </a:lnTo>
                    <a:lnTo>
                      <a:pt x="616" y="256"/>
                    </a:lnTo>
                    <a:lnTo>
                      <a:pt x="616" y="248"/>
                    </a:lnTo>
                    <a:lnTo>
                      <a:pt x="616" y="232"/>
                    </a:lnTo>
                    <a:lnTo>
                      <a:pt x="616" y="224"/>
                    </a:lnTo>
                    <a:lnTo>
                      <a:pt x="616" y="208"/>
                    </a:lnTo>
                    <a:lnTo>
                      <a:pt x="616" y="200"/>
                    </a:lnTo>
                    <a:lnTo>
                      <a:pt x="608" y="200"/>
                    </a:lnTo>
                    <a:lnTo>
                      <a:pt x="608" y="192"/>
                    </a:lnTo>
                    <a:lnTo>
                      <a:pt x="600" y="192"/>
                    </a:lnTo>
                    <a:lnTo>
                      <a:pt x="600" y="176"/>
                    </a:lnTo>
                    <a:lnTo>
                      <a:pt x="584" y="176"/>
                    </a:lnTo>
                    <a:lnTo>
                      <a:pt x="576" y="176"/>
                    </a:lnTo>
                    <a:lnTo>
                      <a:pt x="560" y="176"/>
                    </a:lnTo>
                    <a:lnTo>
                      <a:pt x="552" y="176"/>
                    </a:lnTo>
                    <a:lnTo>
                      <a:pt x="552" y="168"/>
                    </a:lnTo>
                    <a:lnTo>
                      <a:pt x="544" y="168"/>
                    </a:lnTo>
                    <a:lnTo>
                      <a:pt x="528" y="168"/>
                    </a:lnTo>
                    <a:lnTo>
                      <a:pt x="520" y="152"/>
                    </a:lnTo>
                    <a:lnTo>
                      <a:pt x="512" y="152"/>
                    </a:lnTo>
                    <a:lnTo>
                      <a:pt x="512" y="144"/>
                    </a:lnTo>
                    <a:lnTo>
                      <a:pt x="496" y="144"/>
                    </a:lnTo>
                    <a:lnTo>
                      <a:pt x="496" y="136"/>
                    </a:lnTo>
                    <a:lnTo>
                      <a:pt x="496" y="120"/>
                    </a:lnTo>
                    <a:lnTo>
                      <a:pt x="488" y="120"/>
                    </a:lnTo>
                    <a:lnTo>
                      <a:pt x="488" y="112"/>
                    </a:lnTo>
                    <a:lnTo>
                      <a:pt x="472" y="104"/>
                    </a:lnTo>
                    <a:lnTo>
                      <a:pt x="472" y="88"/>
                    </a:lnTo>
                    <a:lnTo>
                      <a:pt x="464" y="88"/>
                    </a:lnTo>
                    <a:lnTo>
                      <a:pt x="464" y="80"/>
                    </a:lnTo>
                    <a:lnTo>
                      <a:pt x="456" y="64"/>
                    </a:lnTo>
                    <a:lnTo>
                      <a:pt x="456" y="56"/>
                    </a:lnTo>
                    <a:lnTo>
                      <a:pt x="440" y="48"/>
                    </a:lnTo>
                    <a:lnTo>
                      <a:pt x="440" y="32"/>
                    </a:lnTo>
                    <a:lnTo>
                      <a:pt x="432" y="24"/>
                    </a:lnTo>
                    <a:lnTo>
                      <a:pt x="416" y="24"/>
                    </a:lnTo>
                    <a:lnTo>
                      <a:pt x="416" y="16"/>
                    </a:lnTo>
                    <a:lnTo>
                      <a:pt x="408" y="16"/>
                    </a:lnTo>
                    <a:lnTo>
                      <a:pt x="400" y="16"/>
                    </a:lnTo>
                    <a:lnTo>
                      <a:pt x="384" y="16"/>
                    </a:lnTo>
                    <a:lnTo>
                      <a:pt x="376" y="0"/>
                    </a:lnTo>
                    <a:lnTo>
                      <a:pt x="368" y="0"/>
                    </a:lnTo>
                    <a:lnTo>
                      <a:pt x="352" y="0"/>
                    </a:lnTo>
                    <a:lnTo>
                      <a:pt x="344" y="0"/>
                    </a:lnTo>
                    <a:lnTo>
                      <a:pt x="328" y="0"/>
                    </a:lnTo>
                    <a:lnTo>
                      <a:pt x="320" y="0"/>
                    </a:lnTo>
                    <a:lnTo>
                      <a:pt x="312" y="0"/>
                    </a:lnTo>
                    <a:lnTo>
                      <a:pt x="296" y="0"/>
                    </a:lnTo>
                    <a:lnTo>
                      <a:pt x="288" y="0"/>
                    </a:lnTo>
                  </a:path>
                </a:pathLst>
              </a:custGeom>
              <a:solidFill>
                <a:srgbClr val="00AA5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215" name="Freeform 9"/>
              <p:cNvSpPr>
                <a:spLocks/>
              </p:cNvSpPr>
              <p:nvPr/>
            </p:nvSpPr>
            <p:spPr bwMode="auto">
              <a:xfrm>
                <a:off x="5015" y="3099"/>
                <a:ext cx="69" cy="72"/>
              </a:xfrm>
              <a:custGeom>
                <a:avLst/>
                <a:gdLst>
                  <a:gd name="T0" fmla="*/ 0 w 201"/>
                  <a:gd name="T1" fmla="*/ 0 h 241"/>
                  <a:gd name="T2" fmla="*/ 0 w 201"/>
                  <a:gd name="T3" fmla="*/ 0 h 241"/>
                  <a:gd name="T4" fmla="*/ 0 w 201"/>
                  <a:gd name="T5" fmla="*/ 0 h 241"/>
                  <a:gd name="T6" fmla="*/ 0 w 201"/>
                  <a:gd name="T7" fmla="*/ 0 h 241"/>
                  <a:gd name="T8" fmla="*/ 0 w 201"/>
                  <a:gd name="T9" fmla="*/ 0 h 241"/>
                  <a:gd name="T10" fmla="*/ 0 w 201"/>
                  <a:gd name="T11" fmla="*/ 0 h 241"/>
                  <a:gd name="T12" fmla="*/ 0 w 201"/>
                  <a:gd name="T13" fmla="*/ 0 h 241"/>
                  <a:gd name="T14" fmla="*/ 0 w 201"/>
                  <a:gd name="T15" fmla="*/ 0 h 241"/>
                  <a:gd name="T16" fmla="*/ 0 w 201"/>
                  <a:gd name="T17" fmla="*/ 0 h 241"/>
                  <a:gd name="T18" fmla="*/ 0 w 201"/>
                  <a:gd name="T19" fmla="*/ 0 h 241"/>
                  <a:gd name="T20" fmla="*/ 0 w 201"/>
                  <a:gd name="T21" fmla="*/ 0 h 241"/>
                  <a:gd name="T22" fmla="*/ 0 w 201"/>
                  <a:gd name="T23" fmla="*/ 0 h 241"/>
                  <a:gd name="T24" fmla="*/ 0 w 201"/>
                  <a:gd name="T25" fmla="*/ 0 h 241"/>
                  <a:gd name="T26" fmla="*/ 0 w 201"/>
                  <a:gd name="T27" fmla="*/ 0 h 241"/>
                  <a:gd name="T28" fmla="*/ 0 w 201"/>
                  <a:gd name="T29" fmla="*/ 0 h 241"/>
                  <a:gd name="T30" fmla="*/ 0 w 201"/>
                  <a:gd name="T31" fmla="*/ 0 h 241"/>
                  <a:gd name="T32" fmla="*/ 0 w 201"/>
                  <a:gd name="T33" fmla="*/ 0 h 241"/>
                  <a:gd name="T34" fmla="*/ 0 w 201"/>
                  <a:gd name="T35" fmla="*/ 0 h 241"/>
                  <a:gd name="T36" fmla="*/ 0 w 201"/>
                  <a:gd name="T37" fmla="*/ 0 h 241"/>
                  <a:gd name="T38" fmla="*/ 0 w 201"/>
                  <a:gd name="T39" fmla="*/ 0 h 241"/>
                  <a:gd name="T40" fmla="*/ 0 w 201"/>
                  <a:gd name="T41" fmla="*/ 0 h 241"/>
                  <a:gd name="T42" fmla="*/ 0 w 201"/>
                  <a:gd name="T43" fmla="*/ 0 h 241"/>
                  <a:gd name="T44" fmla="*/ 0 w 201"/>
                  <a:gd name="T45" fmla="*/ 0 h 241"/>
                  <a:gd name="T46" fmla="*/ 0 w 201"/>
                  <a:gd name="T47" fmla="*/ 0 h 241"/>
                  <a:gd name="T48" fmla="*/ 0 w 201"/>
                  <a:gd name="T49" fmla="*/ 0 h 241"/>
                  <a:gd name="T50" fmla="*/ 0 w 201"/>
                  <a:gd name="T51" fmla="*/ 0 h 241"/>
                  <a:gd name="T52" fmla="*/ 0 w 201"/>
                  <a:gd name="T53" fmla="*/ 0 h 241"/>
                  <a:gd name="T54" fmla="*/ 0 w 201"/>
                  <a:gd name="T55" fmla="*/ 0 h 241"/>
                  <a:gd name="T56" fmla="*/ 0 w 201"/>
                  <a:gd name="T57" fmla="*/ 0 h 241"/>
                  <a:gd name="T58" fmla="*/ 0 w 201"/>
                  <a:gd name="T59" fmla="*/ 0 h 241"/>
                  <a:gd name="T60" fmla="*/ 0 w 201"/>
                  <a:gd name="T61" fmla="*/ 0 h 241"/>
                  <a:gd name="T62" fmla="*/ 0 w 201"/>
                  <a:gd name="T63" fmla="*/ 0 h 241"/>
                  <a:gd name="T64" fmla="*/ 0 w 201"/>
                  <a:gd name="T65" fmla="*/ 0 h 241"/>
                  <a:gd name="T66" fmla="*/ 0 w 201"/>
                  <a:gd name="T67" fmla="*/ 0 h 241"/>
                  <a:gd name="T68" fmla="*/ 0 w 201"/>
                  <a:gd name="T69" fmla="*/ 0 h 241"/>
                  <a:gd name="T70" fmla="*/ 0 w 201"/>
                  <a:gd name="T71" fmla="*/ 0 h 241"/>
                  <a:gd name="T72" fmla="*/ 0 w 201"/>
                  <a:gd name="T73" fmla="*/ 0 h 241"/>
                  <a:gd name="T74" fmla="*/ 0 w 201"/>
                  <a:gd name="T75" fmla="*/ 0 h 241"/>
                  <a:gd name="T76" fmla="*/ 0 w 201"/>
                  <a:gd name="T77" fmla="*/ 0 h 241"/>
                  <a:gd name="T78" fmla="*/ 0 w 201"/>
                  <a:gd name="T79" fmla="*/ 0 h 241"/>
                  <a:gd name="T80" fmla="*/ 0 w 201"/>
                  <a:gd name="T81" fmla="*/ 0 h 24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1"/>
                  <a:gd name="T124" fmla="*/ 0 h 241"/>
                  <a:gd name="T125" fmla="*/ 201 w 201"/>
                  <a:gd name="T126" fmla="*/ 241 h 24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1" h="241">
                    <a:moveTo>
                      <a:pt x="152" y="8"/>
                    </a:moveTo>
                    <a:lnTo>
                      <a:pt x="144" y="8"/>
                    </a:lnTo>
                    <a:lnTo>
                      <a:pt x="144" y="0"/>
                    </a:lnTo>
                    <a:lnTo>
                      <a:pt x="128" y="0"/>
                    </a:lnTo>
                    <a:lnTo>
                      <a:pt x="120" y="0"/>
                    </a:lnTo>
                    <a:lnTo>
                      <a:pt x="112" y="0"/>
                    </a:lnTo>
                    <a:lnTo>
                      <a:pt x="96" y="0"/>
                    </a:lnTo>
                    <a:lnTo>
                      <a:pt x="88" y="0"/>
                    </a:lnTo>
                    <a:lnTo>
                      <a:pt x="88" y="8"/>
                    </a:lnTo>
                    <a:lnTo>
                      <a:pt x="72" y="8"/>
                    </a:lnTo>
                    <a:lnTo>
                      <a:pt x="72" y="16"/>
                    </a:lnTo>
                    <a:lnTo>
                      <a:pt x="72" y="32"/>
                    </a:lnTo>
                    <a:lnTo>
                      <a:pt x="64" y="32"/>
                    </a:lnTo>
                    <a:lnTo>
                      <a:pt x="64" y="40"/>
                    </a:lnTo>
                    <a:lnTo>
                      <a:pt x="72" y="48"/>
                    </a:lnTo>
                    <a:lnTo>
                      <a:pt x="72" y="64"/>
                    </a:lnTo>
                    <a:lnTo>
                      <a:pt x="72" y="72"/>
                    </a:lnTo>
                    <a:lnTo>
                      <a:pt x="88" y="72"/>
                    </a:lnTo>
                    <a:lnTo>
                      <a:pt x="88" y="88"/>
                    </a:lnTo>
                    <a:lnTo>
                      <a:pt x="88" y="96"/>
                    </a:lnTo>
                    <a:lnTo>
                      <a:pt x="88" y="104"/>
                    </a:lnTo>
                    <a:lnTo>
                      <a:pt x="88" y="120"/>
                    </a:lnTo>
                    <a:lnTo>
                      <a:pt x="88" y="128"/>
                    </a:lnTo>
                    <a:lnTo>
                      <a:pt x="72" y="128"/>
                    </a:lnTo>
                    <a:lnTo>
                      <a:pt x="72" y="136"/>
                    </a:lnTo>
                    <a:lnTo>
                      <a:pt x="64" y="136"/>
                    </a:lnTo>
                    <a:lnTo>
                      <a:pt x="56" y="136"/>
                    </a:lnTo>
                    <a:lnTo>
                      <a:pt x="40" y="136"/>
                    </a:lnTo>
                    <a:lnTo>
                      <a:pt x="32" y="136"/>
                    </a:lnTo>
                    <a:lnTo>
                      <a:pt x="32" y="152"/>
                    </a:lnTo>
                    <a:lnTo>
                      <a:pt x="24" y="152"/>
                    </a:lnTo>
                    <a:lnTo>
                      <a:pt x="24" y="160"/>
                    </a:lnTo>
                    <a:lnTo>
                      <a:pt x="8" y="160"/>
                    </a:lnTo>
                    <a:lnTo>
                      <a:pt x="8" y="176"/>
                    </a:lnTo>
                    <a:lnTo>
                      <a:pt x="8" y="184"/>
                    </a:lnTo>
                    <a:lnTo>
                      <a:pt x="0" y="184"/>
                    </a:lnTo>
                    <a:lnTo>
                      <a:pt x="0" y="192"/>
                    </a:lnTo>
                    <a:lnTo>
                      <a:pt x="8" y="192"/>
                    </a:lnTo>
                    <a:lnTo>
                      <a:pt x="8" y="208"/>
                    </a:lnTo>
                    <a:lnTo>
                      <a:pt x="24" y="208"/>
                    </a:lnTo>
                    <a:lnTo>
                      <a:pt x="24" y="216"/>
                    </a:lnTo>
                    <a:lnTo>
                      <a:pt x="32" y="216"/>
                    </a:lnTo>
                    <a:lnTo>
                      <a:pt x="40" y="216"/>
                    </a:lnTo>
                    <a:lnTo>
                      <a:pt x="40" y="232"/>
                    </a:lnTo>
                    <a:lnTo>
                      <a:pt x="56" y="232"/>
                    </a:lnTo>
                    <a:lnTo>
                      <a:pt x="64" y="232"/>
                    </a:lnTo>
                    <a:lnTo>
                      <a:pt x="72" y="232"/>
                    </a:lnTo>
                    <a:lnTo>
                      <a:pt x="72" y="240"/>
                    </a:lnTo>
                    <a:lnTo>
                      <a:pt x="88" y="240"/>
                    </a:lnTo>
                    <a:lnTo>
                      <a:pt x="96" y="240"/>
                    </a:lnTo>
                    <a:lnTo>
                      <a:pt x="112" y="240"/>
                    </a:lnTo>
                    <a:lnTo>
                      <a:pt x="120" y="240"/>
                    </a:lnTo>
                    <a:lnTo>
                      <a:pt x="120" y="232"/>
                    </a:lnTo>
                    <a:lnTo>
                      <a:pt x="128" y="232"/>
                    </a:lnTo>
                    <a:lnTo>
                      <a:pt x="128" y="216"/>
                    </a:lnTo>
                    <a:lnTo>
                      <a:pt x="128" y="208"/>
                    </a:lnTo>
                    <a:lnTo>
                      <a:pt x="120" y="208"/>
                    </a:lnTo>
                    <a:lnTo>
                      <a:pt x="120" y="192"/>
                    </a:lnTo>
                    <a:lnTo>
                      <a:pt x="128" y="184"/>
                    </a:lnTo>
                    <a:lnTo>
                      <a:pt x="128" y="176"/>
                    </a:lnTo>
                    <a:lnTo>
                      <a:pt x="144" y="176"/>
                    </a:lnTo>
                    <a:lnTo>
                      <a:pt x="152" y="160"/>
                    </a:lnTo>
                    <a:lnTo>
                      <a:pt x="168" y="160"/>
                    </a:lnTo>
                    <a:lnTo>
                      <a:pt x="176" y="160"/>
                    </a:lnTo>
                    <a:lnTo>
                      <a:pt x="176" y="152"/>
                    </a:lnTo>
                    <a:lnTo>
                      <a:pt x="184" y="152"/>
                    </a:lnTo>
                    <a:lnTo>
                      <a:pt x="184" y="136"/>
                    </a:lnTo>
                    <a:lnTo>
                      <a:pt x="200" y="136"/>
                    </a:lnTo>
                    <a:lnTo>
                      <a:pt x="200" y="128"/>
                    </a:lnTo>
                    <a:lnTo>
                      <a:pt x="184" y="120"/>
                    </a:lnTo>
                    <a:lnTo>
                      <a:pt x="184" y="104"/>
                    </a:lnTo>
                    <a:lnTo>
                      <a:pt x="184" y="96"/>
                    </a:lnTo>
                    <a:lnTo>
                      <a:pt x="184" y="88"/>
                    </a:lnTo>
                    <a:lnTo>
                      <a:pt x="184" y="72"/>
                    </a:lnTo>
                    <a:lnTo>
                      <a:pt x="184" y="64"/>
                    </a:lnTo>
                    <a:lnTo>
                      <a:pt x="184" y="48"/>
                    </a:lnTo>
                    <a:lnTo>
                      <a:pt x="184" y="40"/>
                    </a:lnTo>
                    <a:lnTo>
                      <a:pt x="184" y="32"/>
                    </a:lnTo>
                    <a:lnTo>
                      <a:pt x="176" y="32"/>
                    </a:lnTo>
                    <a:lnTo>
                      <a:pt x="176" y="16"/>
                    </a:lnTo>
                    <a:lnTo>
                      <a:pt x="168" y="16"/>
                    </a:lnTo>
                    <a:lnTo>
                      <a:pt x="168" y="8"/>
                    </a:lnTo>
                    <a:lnTo>
                      <a:pt x="152" y="8"/>
                    </a:lnTo>
                  </a:path>
                </a:pathLst>
              </a:custGeom>
              <a:solidFill>
                <a:srgbClr val="00AA5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216" name="Freeform 10"/>
              <p:cNvSpPr>
                <a:spLocks/>
              </p:cNvSpPr>
              <p:nvPr/>
            </p:nvSpPr>
            <p:spPr bwMode="auto">
              <a:xfrm>
                <a:off x="4979" y="3108"/>
                <a:ext cx="39" cy="27"/>
              </a:xfrm>
              <a:custGeom>
                <a:avLst/>
                <a:gdLst>
                  <a:gd name="T0" fmla="*/ 0 w 113"/>
                  <a:gd name="T1" fmla="*/ 0 h 89"/>
                  <a:gd name="T2" fmla="*/ 0 w 113"/>
                  <a:gd name="T3" fmla="*/ 0 h 89"/>
                  <a:gd name="T4" fmla="*/ 0 w 113"/>
                  <a:gd name="T5" fmla="*/ 0 h 89"/>
                  <a:gd name="T6" fmla="*/ 0 w 113"/>
                  <a:gd name="T7" fmla="*/ 0 h 89"/>
                  <a:gd name="T8" fmla="*/ 0 w 113"/>
                  <a:gd name="T9" fmla="*/ 0 h 89"/>
                  <a:gd name="T10" fmla="*/ 0 w 113"/>
                  <a:gd name="T11" fmla="*/ 0 h 89"/>
                  <a:gd name="T12" fmla="*/ 0 w 113"/>
                  <a:gd name="T13" fmla="*/ 0 h 89"/>
                  <a:gd name="T14" fmla="*/ 0 w 113"/>
                  <a:gd name="T15" fmla="*/ 0 h 89"/>
                  <a:gd name="T16" fmla="*/ 0 w 113"/>
                  <a:gd name="T17" fmla="*/ 0 h 89"/>
                  <a:gd name="T18" fmla="*/ 0 w 113"/>
                  <a:gd name="T19" fmla="*/ 0 h 89"/>
                  <a:gd name="T20" fmla="*/ 0 w 113"/>
                  <a:gd name="T21" fmla="*/ 0 h 89"/>
                  <a:gd name="T22" fmla="*/ 0 w 113"/>
                  <a:gd name="T23" fmla="*/ 0 h 89"/>
                  <a:gd name="T24" fmla="*/ 0 w 113"/>
                  <a:gd name="T25" fmla="*/ 0 h 89"/>
                  <a:gd name="T26" fmla="*/ 0 w 113"/>
                  <a:gd name="T27" fmla="*/ 0 h 89"/>
                  <a:gd name="T28" fmla="*/ 0 w 113"/>
                  <a:gd name="T29" fmla="*/ 0 h 89"/>
                  <a:gd name="T30" fmla="*/ 0 w 113"/>
                  <a:gd name="T31" fmla="*/ 0 h 89"/>
                  <a:gd name="T32" fmla="*/ 0 w 113"/>
                  <a:gd name="T33" fmla="*/ 0 h 89"/>
                  <a:gd name="T34" fmla="*/ 0 w 113"/>
                  <a:gd name="T35" fmla="*/ 0 h 89"/>
                  <a:gd name="T36" fmla="*/ 0 w 113"/>
                  <a:gd name="T37" fmla="*/ 0 h 89"/>
                  <a:gd name="T38" fmla="*/ 0 w 113"/>
                  <a:gd name="T39" fmla="*/ 0 h 89"/>
                  <a:gd name="T40" fmla="*/ 0 w 113"/>
                  <a:gd name="T41" fmla="*/ 0 h 89"/>
                  <a:gd name="T42" fmla="*/ 0 w 113"/>
                  <a:gd name="T43" fmla="*/ 0 h 89"/>
                  <a:gd name="T44" fmla="*/ 0 w 113"/>
                  <a:gd name="T45" fmla="*/ 0 h 89"/>
                  <a:gd name="T46" fmla="*/ 0 w 113"/>
                  <a:gd name="T47" fmla="*/ 0 h 89"/>
                  <a:gd name="T48" fmla="*/ 0 w 113"/>
                  <a:gd name="T49" fmla="*/ 0 h 89"/>
                  <a:gd name="T50" fmla="*/ 0 w 113"/>
                  <a:gd name="T51" fmla="*/ 0 h 89"/>
                  <a:gd name="T52" fmla="*/ 0 w 113"/>
                  <a:gd name="T53" fmla="*/ 0 h 89"/>
                  <a:gd name="T54" fmla="*/ 0 w 113"/>
                  <a:gd name="T55" fmla="*/ 0 h 89"/>
                  <a:gd name="T56" fmla="*/ 0 w 113"/>
                  <a:gd name="T57" fmla="*/ 0 h 89"/>
                  <a:gd name="T58" fmla="*/ 0 w 113"/>
                  <a:gd name="T59" fmla="*/ 0 h 89"/>
                  <a:gd name="T60" fmla="*/ 0 w 113"/>
                  <a:gd name="T61" fmla="*/ 0 h 89"/>
                  <a:gd name="T62" fmla="*/ 0 w 113"/>
                  <a:gd name="T63" fmla="*/ 0 h 89"/>
                  <a:gd name="T64" fmla="*/ 0 w 113"/>
                  <a:gd name="T65" fmla="*/ 0 h 89"/>
                  <a:gd name="T66" fmla="*/ 0 w 113"/>
                  <a:gd name="T67" fmla="*/ 0 h 89"/>
                  <a:gd name="T68" fmla="*/ 0 w 113"/>
                  <a:gd name="T69" fmla="*/ 0 h 89"/>
                  <a:gd name="T70" fmla="*/ 0 w 113"/>
                  <a:gd name="T71" fmla="*/ 0 h 8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3"/>
                  <a:gd name="T109" fmla="*/ 0 h 89"/>
                  <a:gd name="T110" fmla="*/ 113 w 113"/>
                  <a:gd name="T111" fmla="*/ 89 h 8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3" h="89">
                    <a:moveTo>
                      <a:pt x="88" y="16"/>
                    </a:moveTo>
                    <a:lnTo>
                      <a:pt x="80" y="16"/>
                    </a:lnTo>
                    <a:lnTo>
                      <a:pt x="72" y="16"/>
                    </a:lnTo>
                    <a:lnTo>
                      <a:pt x="72" y="8"/>
                    </a:lnTo>
                    <a:lnTo>
                      <a:pt x="56" y="8"/>
                    </a:lnTo>
                    <a:lnTo>
                      <a:pt x="48" y="8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40" y="8"/>
                    </a:lnTo>
                    <a:lnTo>
                      <a:pt x="40" y="16"/>
                    </a:lnTo>
                    <a:lnTo>
                      <a:pt x="24" y="32"/>
                    </a:lnTo>
                    <a:lnTo>
                      <a:pt x="16" y="32"/>
                    </a:lnTo>
                    <a:lnTo>
                      <a:pt x="16" y="40"/>
                    </a:lnTo>
                    <a:lnTo>
                      <a:pt x="0" y="56"/>
                    </a:lnTo>
                    <a:lnTo>
                      <a:pt x="0" y="64"/>
                    </a:lnTo>
                    <a:lnTo>
                      <a:pt x="16" y="64"/>
                    </a:lnTo>
                    <a:lnTo>
                      <a:pt x="16" y="72"/>
                    </a:lnTo>
                    <a:lnTo>
                      <a:pt x="24" y="72"/>
                    </a:lnTo>
                    <a:lnTo>
                      <a:pt x="24" y="88"/>
                    </a:lnTo>
                    <a:lnTo>
                      <a:pt x="40" y="88"/>
                    </a:lnTo>
                    <a:lnTo>
                      <a:pt x="48" y="88"/>
                    </a:lnTo>
                    <a:lnTo>
                      <a:pt x="56" y="88"/>
                    </a:lnTo>
                    <a:lnTo>
                      <a:pt x="72" y="88"/>
                    </a:lnTo>
                    <a:lnTo>
                      <a:pt x="80" y="88"/>
                    </a:lnTo>
                    <a:lnTo>
                      <a:pt x="88" y="88"/>
                    </a:lnTo>
                    <a:lnTo>
                      <a:pt x="88" y="72"/>
                    </a:lnTo>
                    <a:lnTo>
                      <a:pt x="104" y="72"/>
                    </a:lnTo>
                    <a:lnTo>
                      <a:pt x="112" y="72"/>
                    </a:lnTo>
                    <a:lnTo>
                      <a:pt x="112" y="64"/>
                    </a:lnTo>
                    <a:lnTo>
                      <a:pt x="104" y="56"/>
                    </a:lnTo>
                    <a:lnTo>
                      <a:pt x="104" y="40"/>
                    </a:lnTo>
                    <a:lnTo>
                      <a:pt x="88" y="40"/>
                    </a:lnTo>
                    <a:lnTo>
                      <a:pt x="88" y="32"/>
                    </a:lnTo>
                    <a:lnTo>
                      <a:pt x="80" y="32"/>
                    </a:lnTo>
                    <a:lnTo>
                      <a:pt x="80" y="16"/>
                    </a:lnTo>
                    <a:lnTo>
                      <a:pt x="88" y="16"/>
                    </a:lnTo>
                  </a:path>
                </a:pathLst>
              </a:custGeom>
              <a:solidFill>
                <a:srgbClr val="00AA5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217" name="Freeform 11"/>
              <p:cNvSpPr>
                <a:spLocks/>
              </p:cNvSpPr>
              <p:nvPr/>
            </p:nvSpPr>
            <p:spPr bwMode="auto">
              <a:xfrm>
                <a:off x="4880" y="2901"/>
                <a:ext cx="135" cy="113"/>
              </a:xfrm>
              <a:custGeom>
                <a:avLst/>
                <a:gdLst>
                  <a:gd name="T0" fmla="*/ 0 w 393"/>
                  <a:gd name="T1" fmla="*/ 0 h 377"/>
                  <a:gd name="T2" fmla="*/ 0 w 393"/>
                  <a:gd name="T3" fmla="*/ 0 h 377"/>
                  <a:gd name="T4" fmla="*/ 0 w 393"/>
                  <a:gd name="T5" fmla="*/ 0 h 377"/>
                  <a:gd name="T6" fmla="*/ 0 w 393"/>
                  <a:gd name="T7" fmla="*/ 0 h 377"/>
                  <a:gd name="T8" fmla="*/ 0 w 393"/>
                  <a:gd name="T9" fmla="*/ 0 h 377"/>
                  <a:gd name="T10" fmla="*/ 0 w 393"/>
                  <a:gd name="T11" fmla="*/ 0 h 377"/>
                  <a:gd name="T12" fmla="*/ 0 w 393"/>
                  <a:gd name="T13" fmla="*/ 0 h 377"/>
                  <a:gd name="T14" fmla="*/ 0 w 393"/>
                  <a:gd name="T15" fmla="*/ 0 h 377"/>
                  <a:gd name="T16" fmla="*/ 0 w 393"/>
                  <a:gd name="T17" fmla="*/ 0 h 377"/>
                  <a:gd name="T18" fmla="*/ 0 w 393"/>
                  <a:gd name="T19" fmla="*/ 0 h 377"/>
                  <a:gd name="T20" fmla="*/ 0 w 393"/>
                  <a:gd name="T21" fmla="*/ 0 h 377"/>
                  <a:gd name="T22" fmla="*/ 0 w 393"/>
                  <a:gd name="T23" fmla="*/ 0 h 377"/>
                  <a:gd name="T24" fmla="*/ 0 w 393"/>
                  <a:gd name="T25" fmla="*/ 0 h 377"/>
                  <a:gd name="T26" fmla="*/ 0 w 393"/>
                  <a:gd name="T27" fmla="*/ 0 h 377"/>
                  <a:gd name="T28" fmla="*/ 0 w 393"/>
                  <a:gd name="T29" fmla="*/ 0 h 377"/>
                  <a:gd name="T30" fmla="*/ 0 w 393"/>
                  <a:gd name="T31" fmla="*/ 0 h 377"/>
                  <a:gd name="T32" fmla="*/ 0 w 393"/>
                  <a:gd name="T33" fmla="*/ 0 h 377"/>
                  <a:gd name="T34" fmla="*/ 0 w 393"/>
                  <a:gd name="T35" fmla="*/ 0 h 377"/>
                  <a:gd name="T36" fmla="*/ 0 w 393"/>
                  <a:gd name="T37" fmla="*/ 0 h 377"/>
                  <a:gd name="T38" fmla="*/ 0 w 393"/>
                  <a:gd name="T39" fmla="*/ 0 h 377"/>
                  <a:gd name="T40" fmla="*/ 0 w 393"/>
                  <a:gd name="T41" fmla="*/ 0 h 377"/>
                  <a:gd name="T42" fmla="*/ 0 w 393"/>
                  <a:gd name="T43" fmla="*/ 0 h 377"/>
                  <a:gd name="T44" fmla="*/ 0 w 393"/>
                  <a:gd name="T45" fmla="*/ 0 h 377"/>
                  <a:gd name="T46" fmla="*/ 0 w 393"/>
                  <a:gd name="T47" fmla="*/ 0 h 377"/>
                  <a:gd name="T48" fmla="*/ 0 w 393"/>
                  <a:gd name="T49" fmla="*/ 0 h 377"/>
                  <a:gd name="T50" fmla="*/ 0 w 393"/>
                  <a:gd name="T51" fmla="*/ 0 h 377"/>
                  <a:gd name="T52" fmla="*/ 0 w 393"/>
                  <a:gd name="T53" fmla="*/ 0 h 377"/>
                  <a:gd name="T54" fmla="*/ 0 w 393"/>
                  <a:gd name="T55" fmla="*/ 0 h 377"/>
                  <a:gd name="T56" fmla="*/ 0 w 393"/>
                  <a:gd name="T57" fmla="*/ 0 h 377"/>
                  <a:gd name="T58" fmla="*/ 0 w 393"/>
                  <a:gd name="T59" fmla="*/ 0 h 377"/>
                  <a:gd name="T60" fmla="*/ 0 w 393"/>
                  <a:gd name="T61" fmla="*/ 0 h 377"/>
                  <a:gd name="T62" fmla="*/ 0 w 393"/>
                  <a:gd name="T63" fmla="*/ 0 h 377"/>
                  <a:gd name="T64" fmla="*/ 0 w 393"/>
                  <a:gd name="T65" fmla="*/ 0 h 377"/>
                  <a:gd name="T66" fmla="*/ 0 w 393"/>
                  <a:gd name="T67" fmla="*/ 0 h 377"/>
                  <a:gd name="T68" fmla="*/ 0 w 393"/>
                  <a:gd name="T69" fmla="*/ 0 h 377"/>
                  <a:gd name="T70" fmla="*/ 0 w 393"/>
                  <a:gd name="T71" fmla="*/ 0 h 377"/>
                  <a:gd name="T72" fmla="*/ 0 w 393"/>
                  <a:gd name="T73" fmla="*/ 0 h 377"/>
                  <a:gd name="T74" fmla="*/ 0 w 393"/>
                  <a:gd name="T75" fmla="*/ 0 h 377"/>
                  <a:gd name="T76" fmla="*/ 0 w 393"/>
                  <a:gd name="T77" fmla="*/ 0 h 377"/>
                  <a:gd name="T78" fmla="*/ 0 w 393"/>
                  <a:gd name="T79" fmla="*/ 0 h 377"/>
                  <a:gd name="T80" fmla="*/ 0 w 393"/>
                  <a:gd name="T81" fmla="*/ 0 h 377"/>
                  <a:gd name="T82" fmla="*/ 0 w 393"/>
                  <a:gd name="T83" fmla="*/ 0 h 377"/>
                  <a:gd name="T84" fmla="*/ 0 w 393"/>
                  <a:gd name="T85" fmla="*/ 0 h 377"/>
                  <a:gd name="T86" fmla="*/ 0 w 393"/>
                  <a:gd name="T87" fmla="*/ 0 h 377"/>
                  <a:gd name="T88" fmla="*/ 0 w 393"/>
                  <a:gd name="T89" fmla="*/ 0 h 377"/>
                  <a:gd name="T90" fmla="*/ 0 w 393"/>
                  <a:gd name="T91" fmla="*/ 0 h 377"/>
                  <a:gd name="T92" fmla="*/ 0 w 393"/>
                  <a:gd name="T93" fmla="*/ 0 h 377"/>
                  <a:gd name="T94" fmla="*/ 0 w 393"/>
                  <a:gd name="T95" fmla="*/ 0 h 377"/>
                  <a:gd name="T96" fmla="*/ 0 w 393"/>
                  <a:gd name="T97" fmla="*/ 0 h 377"/>
                  <a:gd name="T98" fmla="*/ 0 w 393"/>
                  <a:gd name="T99" fmla="*/ 0 h 377"/>
                  <a:gd name="T100" fmla="*/ 0 w 393"/>
                  <a:gd name="T101" fmla="*/ 0 h 377"/>
                  <a:gd name="T102" fmla="*/ 1 w 393"/>
                  <a:gd name="T103" fmla="*/ 0 h 377"/>
                  <a:gd name="T104" fmla="*/ 1 w 393"/>
                  <a:gd name="T105" fmla="*/ 0 h 377"/>
                  <a:gd name="T106" fmla="*/ 1 w 393"/>
                  <a:gd name="T107" fmla="*/ 0 h 377"/>
                  <a:gd name="T108" fmla="*/ 1 w 393"/>
                  <a:gd name="T109" fmla="*/ 0 h 377"/>
                  <a:gd name="T110" fmla="*/ 1 w 393"/>
                  <a:gd name="T111" fmla="*/ 0 h 377"/>
                  <a:gd name="T112" fmla="*/ 1 w 393"/>
                  <a:gd name="T113" fmla="*/ 0 h 377"/>
                  <a:gd name="T114" fmla="*/ 1 w 393"/>
                  <a:gd name="T115" fmla="*/ 0 h 377"/>
                  <a:gd name="T116" fmla="*/ 1 w 393"/>
                  <a:gd name="T117" fmla="*/ 0 h 377"/>
                  <a:gd name="T118" fmla="*/ 1 w 393"/>
                  <a:gd name="T119" fmla="*/ 0 h 377"/>
                  <a:gd name="T120" fmla="*/ 1 w 393"/>
                  <a:gd name="T121" fmla="*/ 0 h 377"/>
                  <a:gd name="T122" fmla="*/ 1 w 393"/>
                  <a:gd name="T123" fmla="*/ 0 h 37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93"/>
                  <a:gd name="T187" fmla="*/ 0 h 377"/>
                  <a:gd name="T188" fmla="*/ 393 w 393"/>
                  <a:gd name="T189" fmla="*/ 377 h 37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93" h="377">
                    <a:moveTo>
                      <a:pt x="336" y="24"/>
                    </a:moveTo>
                    <a:lnTo>
                      <a:pt x="312" y="0"/>
                    </a:lnTo>
                    <a:lnTo>
                      <a:pt x="304" y="0"/>
                    </a:lnTo>
                    <a:lnTo>
                      <a:pt x="288" y="0"/>
                    </a:lnTo>
                    <a:lnTo>
                      <a:pt x="280" y="0"/>
                    </a:lnTo>
                    <a:lnTo>
                      <a:pt x="272" y="0"/>
                    </a:lnTo>
                    <a:lnTo>
                      <a:pt x="256" y="0"/>
                    </a:lnTo>
                    <a:lnTo>
                      <a:pt x="248" y="0"/>
                    </a:lnTo>
                    <a:lnTo>
                      <a:pt x="248" y="8"/>
                    </a:lnTo>
                    <a:lnTo>
                      <a:pt x="232" y="8"/>
                    </a:lnTo>
                    <a:lnTo>
                      <a:pt x="232" y="24"/>
                    </a:lnTo>
                    <a:lnTo>
                      <a:pt x="224" y="24"/>
                    </a:lnTo>
                    <a:lnTo>
                      <a:pt x="216" y="24"/>
                    </a:lnTo>
                    <a:lnTo>
                      <a:pt x="216" y="32"/>
                    </a:lnTo>
                    <a:lnTo>
                      <a:pt x="200" y="32"/>
                    </a:lnTo>
                    <a:lnTo>
                      <a:pt x="200" y="40"/>
                    </a:lnTo>
                    <a:lnTo>
                      <a:pt x="192" y="40"/>
                    </a:lnTo>
                    <a:lnTo>
                      <a:pt x="184" y="56"/>
                    </a:lnTo>
                    <a:lnTo>
                      <a:pt x="168" y="56"/>
                    </a:lnTo>
                    <a:lnTo>
                      <a:pt x="168" y="64"/>
                    </a:lnTo>
                    <a:lnTo>
                      <a:pt x="160" y="64"/>
                    </a:lnTo>
                    <a:lnTo>
                      <a:pt x="160" y="80"/>
                    </a:lnTo>
                    <a:lnTo>
                      <a:pt x="144" y="80"/>
                    </a:lnTo>
                    <a:lnTo>
                      <a:pt x="136" y="80"/>
                    </a:lnTo>
                    <a:lnTo>
                      <a:pt x="128" y="80"/>
                    </a:lnTo>
                    <a:lnTo>
                      <a:pt x="112" y="80"/>
                    </a:lnTo>
                    <a:lnTo>
                      <a:pt x="104" y="88"/>
                    </a:lnTo>
                    <a:lnTo>
                      <a:pt x="96" y="88"/>
                    </a:lnTo>
                    <a:lnTo>
                      <a:pt x="80" y="88"/>
                    </a:lnTo>
                    <a:lnTo>
                      <a:pt x="72" y="88"/>
                    </a:lnTo>
                    <a:lnTo>
                      <a:pt x="56" y="88"/>
                    </a:lnTo>
                    <a:lnTo>
                      <a:pt x="48" y="88"/>
                    </a:lnTo>
                    <a:lnTo>
                      <a:pt x="40" y="88"/>
                    </a:lnTo>
                    <a:lnTo>
                      <a:pt x="24" y="88"/>
                    </a:lnTo>
                    <a:lnTo>
                      <a:pt x="24" y="96"/>
                    </a:lnTo>
                    <a:lnTo>
                      <a:pt x="16" y="96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0" y="120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0" y="152"/>
                    </a:lnTo>
                    <a:lnTo>
                      <a:pt x="0" y="168"/>
                    </a:lnTo>
                    <a:lnTo>
                      <a:pt x="16" y="168"/>
                    </a:lnTo>
                    <a:lnTo>
                      <a:pt x="16" y="176"/>
                    </a:lnTo>
                    <a:lnTo>
                      <a:pt x="16" y="184"/>
                    </a:lnTo>
                    <a:lnTo>
                      <a:pt x="24" y="184"/>
                    </a:lnTo>
                    <a:lnTo>
                      <a:pt x="24" y="200"/>
                    </a:lnTo>
                    <a:lnTo>
                      <a:pt x="40" y="200"/>
                    </a:lnTo>
                    <a:lnTo>
                      <a:pt x="40" y="208"/>
                    </a:lnTo>
                    <a:lnTo>
                      <a:pt x="48" y="208"/>
                    </a:lnTo>
                    <a:lnTo>
                      <a:pt x="48" y="224"/>
                    </a:lnTo>
                    <a:lnTo>
                      <a:pt x="56" y="232"/>
                    </a:lnTo>
                    <a:lnTo>
                      <a:pt x="56" y="240"/>
                    </a:lnTo>
                    <a:lnTo>
                      <a:pt x="56" y="256"/>
                    </a:lnTo>
                    <a:lnTo>
                      <a:pt x="72" y="264"/>
                    </a:lnTo>
                    <a:lnTo>
                      <a:pt x="72" y="272"/>
                    </a:lnTo>
                    <a:lnTo>
                      <a:pt x="72" y="288"/>
                    </a:lnTo>
                    <a:lnTo>
                      <a:pt x="72" y="296"/>
                    </a:lnTo>
                    <a:lnTo>
                      <a:pt x="72" y="312"/>
                    </a:lnTo>
                    <a:lnTo>
                      <a:pt x="72" y="320"/>
                    </a:lnTo>
                    <a:lnTo>
                      <a:pt x="72" y="328"/>
                    </a:lnTo>
                    <a:lnTo>
                      <a:pt x="72" y="344"/>
                    </a:lnTo>
                    <a:lnTo>
                      <a:pt x="80" y="344"/>
                    </a:lnTo>
                    <a:lnTo>
                      <a:pt x="96" y="352"/>
                    </a:lnTo>
                    <a:lnTo>
                      <a:pt x="104" y="352"/>
                    </a:lnTo>
                    <a:lnTo>
                      <a:pt x="112" y="352"/>
                    </a:lnTo>
                    <a:lnTo>
                      <a:pt x="112" y="368"/>
                    </a:lnTo>
                    <a:lnTo>
                      <a:pt x="128" y="368"/>
                    </a:lnTo>
                    <a:lnTo>
                      <a:pt x="136" y="368"/>
                    </a:lnTo>
                    <a:lnTo>
                      <a:pt x="144" y="368"/>
                    </a:lnTo>
                    <a:lnTo>
                      <a:pt x="160" y="376"/>
                    </a:lnTo>
                    <a:lnTo>
                      <a:pt x="168" y="376"/>
                    </a:lnTo>
                    <a:lnTo>
                      <a:pt x="168" y="368"/>
                    </a:lnTo>
                    <a:lnTo>
                      <a:pt x="184" y="368"/>
                    </a:lnTo>
                    <a:lnTo>
                      <a:pt x="184" y="352"/>
                    </a:lnTo>
                    <a:lnTo>
                      <a:pt x="192" y="352"/>
                    </a:lnTo>
                    <a:lnTo>
                      <a:pt x="192" y="344"/>
                    </a:lnTo>
                    <a:lnTo>
                      <a:pt x="192" y="328"/>
                    </a:lnTo>
                    <a:lnTo>
                      <a:pt x="192" y="320"/>
                    </a:lnTo>
                    <a:lnTo>
                      <a:pt x="192" y="312"/>
                    </a:lnTo>
                    <a:lnTo>
                      <a:pt x="192" y="296"/>
                    </a:lnTo>
                    <a:lnTo>
                      <a:pt x="192" y="288"/>
                    </a:lnTo>
                    <a:lnTo>
                      <a:pt x="192" y="272"/>
                    </a:lnTo>
                    <a:lnTo>
                      <a:pt x="200" y="264"/>
                    </a:lnTo>
                    <a:lnTo>
                      <a:pt x="200" y="256"/>
                    </a:lnTo>
                    <a:lnTo>
                      <a:pt x="216" y="256"/>
                    </a:lnTo>
                    <a:lnTo>
                      <a:pt x="224" y="240"/>
                    </a:lnTo>
                    <a:lnTo>
                      <a:pt x="232" y="240"/>
                    </a:lnTo>
                    <a:lnTo>
                      <a:pt x="248" y="232"/>
                    </a:lnTo>
                    <a:lnTo>
                      <a:pt x="256" y="232"/>
                    </a:lnTo>
                    <a:lnTo>
                      <a:pt x="256" y="224"/>
                    </a:lnTo>
                    <a:lnTo>
                      <a:pt x="272" y="224"/>
                    </a:lnTo>
                    <a:lnTo>
                      <a:pt x="280" y="208"/>
                    </a:lnTo>
                    <a:lnTo>
                      <a:pt x="280" y="200"/>
                    </a:lnTo>
                    <a:lnTo>
                      <a:pt x="288" y="200"/>
                    </a:lnTo>
                    <a:lnTo>
                      <a:pt x="288" y="184"/>
                    </a:lnTo>
                    <a:lnTo>
                      <a:pt x="304" y="176"/>
                    </a:lnTo>
                    <a:lnTo>
                      <a:pt x="312" y="176"/>
                    </a:lnTo>
                    <a:lnTo>
                      <a:pt x="312" y="168"/>
                    </a:lnTo>
                    <a:lnTo>
                      <a:pt x="328" y="168"/>
                    </a:lnTo>
                    <a:lnTo>
                      <a:pt x="328" y="152"/>
                    </a:lnTo>
                    <a:lnTo>
                      <a:pt x="336" y="152"/>
                    </a:lnTo>
                    <a:lnTo>
                      <a:pt x="336" y="144"/>
                    </a:lnTo>
                    <a:lnTo>
                      <a:pt x="344" y="144"/>
                    </a:lnTo>
                    <a:lnTo>
                      <a:pt x="360" y="144"/>
                    </a:lnTo>
                    <a:lnTo>
                      <a:pt x="360" y="136"/>
                    </a:lnTo>
                    <a:lnTo>
                      <a:pt x="368" y="136"/>
                    </a:lnTo>
                    <a:lnTo>
                      <a:pt x="376" y="136"/>
                    </a:lnTo>
                    <a:lnTo>
                      <a:pt x="376" y="120"/>
                    </a:lnTo>
                    <a:lnTo>
                      <a:pt x="392" y="120"/>
                    </a:lnTo>
                    <a:lnTo>
                      <a:pt x="392" y="112"/>
                    </a:lnTo>
                    <a:lnTo>
                      <a:pt x="392" y="96"/>
                    </a:lnTo>
                    <a:lnTo>
                      <a:pt x="392" y="88"/>
                    </a:lnTo>
                    <a:lnTo>
                      <a:pt x="392" y="80"/>
                    </a:lnTo>
                    <a:lnTo>
                      <a:pt x="392" y="64"/>
                    </a:lnTo>
                    <a:lnTo>
                      <a:pt x="376" y="64"/>
                    </a:lnTo>
                    <a:lnTo>
                      <a:pt x="376" y="56"/>
                    </a:lnTo>
                    <a:lnTo>
                      <a:pt x="368" y="56"/>
                    </a:lnTo>
                    <a:lnTo>
                      <a:pt x="368" y="40"/>
                    </a:lnTo>
                    <a:lnTo>
                      <a:pt x="360" y="32"/>
                    </a:lnTo>
                    <a:lnTo>
                      <a:pt x="360" y="24"/>
                    </a:lnTo>
                    <a:lnTo>
                      <a:pt x="344" y="24"/>
                    </a:lnTo>
                    <a:lnTo>
                      <a:pt x="344" y="8"/>
                    </a:lnTo>
                    <a:lnTo>
                      <a:pt x="336" y="8"/>
                    </a:lnTo>
                  </a:path>
                </a:pathLst>
              </a:custGeom>
              <a:solidFill>
                <a:srgbClr val="00AA5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218" name="Freeform 12"/>
              <p:cNvSpPr>
                <a:spLocks/>
              </p:cNvSpPr>
              <p:nvPr/>
            </p:nvSpPr>
            <p:spPr bwMode="auto">
              <a:xfrm>
                <a:off x="4565" y="3388"/>
                <a:ext cx="108" cy="121"/>
              </a:xfrm>
              <a:custGeom>
                <a:avLst/>
                <a:gdLst>
                  <a:gd name="T0" fmla="*/ 0 w 313"/>
                  <a:gd name="T1" fmla="*/ 0 h 401"/>
                  <a:gd name="T2" fmla="*/ 0 w 313"/>
                  <a:gd name="T3" fmla="*/ 0 h 401"/>
                  <a:gd name="T4" fmla="*/ 0 w 313"/>
                  <a:gd name="T5" fmla="*/ 0 h 401"/>
                  <a:gd name="T6" fmla="*/ 0 w 313"/>
                  <a:gd name="T7" fmla="*/ 0 h 401"/>
                  <a:gd name="T8" fmla="*/ 0 w 313"/>
                  <a:gd name="T9" fmla="*/ 0 h 401"/>
                  <a:gd name="T10" fmla="*/ 0 w 313"/>
                  <a:gd name="T11" fmla="*/ 0 h 401"/>
                  <a:gd name="T12" fmla="*/ 0 w 313"/>
                  <a:gd name="T13" fmla="*/ 0 h 401"/>
                  <a:gd name="T14" fmla="*/ 0 w 313"/>
                  <a:gd name="T15" fmla="*/ 0 h 401"/>
                  <a:gd name="T16" fmla="*/ 0 w 313"/>
                  <a:gd name="T17" fmla="*/ 0 h 401"/>
                  <a:gd name="T18" fmla="*/ 0 w 313"/>
                  <a:gd name="T19" fmla="*/ 0 h 401"/>
                  <a:gd name="T20" fmla="*/ 0 w 313"/>
                  <a:gd name="T21" fmla="*/ 0 h 401"/>
                  <a:gd name="T22" fmla="*/ 0 w 313"/>
                  <a:gd name="T23" fmla="*/ 0 h 401"/>
                  <a:gd name="T24" fmla="*/ 0 w 313"/>
                  <a:gd name="T25" fmla="*/ 0 h 401"/>
                  <a:gd name="T26" fmla="*/ 0 w 313"/>
                  <a:gd name="T27" fmla="*/ 0 h 401"/>
                  <a:gd name="T28" fmla="*/ 0 w 313"/>
                  <a:gd name="T29" fmla="*/ 0 h 401"/>
                  <a:gd name="T30" fmla="*/ 0 w 313"/>
                  <a:gd name="T31" fmla="*/ 0 h 401"/>
                  <a:gd name="T32" fmla="*/ 0 w 313"/>
                  <a:gd name="T33" fmla="*/ 0 h 401"/>
                  <a:gd name="T34" fmla="*/ 0 w 313"/>
                  <a:gd name="T35" fmla="*/ 0 h 401"/>
                  <a:gd name="T36" fmla="*/ 0 w 313"/>
                  <a:gd name="T37" fmla="*/ 0 h 401"/>
                  <a:gd name="T38" fmla="*/ 0 w 313"/>
                  <a:gd name="T39" fmla="*/ 0 h 401"/>
                  <a:gd name="T40" fmla="*/ 0 w 313"/>
                  <a:gd name="T41" fmla="*/ 0 h 401"/>
                  <a:gd name="T42" fmla="*/ 0 w 313"/>
                  <a:gd name="T43" fmla="*/ 0 h 401"/>
                  <a:gd name="T44" fmla="*/ 0 w 313"/>
                  <a:gd name="T45" fmla="*/ 0 h 401"/>
                  <a:gd name="T46" fmla="*/ 0 w 313"/>
                  <a:gd name="T47" fmla="*/ 0 h 401"/>
                  <a:gd name="T48" fmla="*/ 0 w 313"/>
                  <a:gd name="T49" fmla="*/ 0 h 401"/>
                  <a:gd name="T50" fmla="*/ 0 w 313"/>
                  <a:gd name="T51" fmla="*/ 0 h 401"/>
                  <a:gd name="T52" fmla="*/ 0 w 313"/>
                  <a:gd name="T53" fmla="*/ 0 h 401"/>
                  <a:gd name="T54" fmla="*/ 0 w 313"/>
                  <a:gd name="T55" fmla="*/ 0 h 401"/>
                  <a:gd name="T56" fmla="*/ 0 w 313"/>
                  <a:gd name="T57" fmla="*/ 0 h 401"/>
                  <a:gd name="T58" fmla="*/ 0 w 313"/>
                  <a:gd name="T59" fmla="*/ 0 h 401"/>
                  <a:gd name="T60" fmla="*/ 0 w 313"/>
                  <a:gd name="T61" fmla="*/ 0 h 401"/>
                  <a:gd name="T62" fmla="*/ 0 w 313"/>
                  <a:gd name="T63" fmla="*/ 0 h 401"/>
                  <a:gd name="T64" fmla="*/ 0 w 313"/>
                  <a:gd name="T65" fmla="*/ 0 h 401"/>
                  <a:gd name="T66" fmla="*/ 0 w 313"/>
                  <a:gd name="T67" fmla="*/ 0 h 401"/>
                  <a:gd name="T68" fmla="*/ 0 w 313"/>
                  <a:gd name="T69" fmla="*/ 0 h 401"/>
                  <a:gd name="T70" fmla="*/ 0 w 313"/>
                  <a:gd name="T71" fmla="*/ 0 h 401"/>
                  <a:gd name="T72" fmla="*/ 0 w 313"/>
                  <a:gd name="T73" fmla="*/ 0 h 401"/>
                  <a:gd name="T74" fmla="*/ 0 w 313"/>
                  <a:gd name="T75" fmla="*/ 0 h 401"/>
                  <a:gd name="T76" fmla="*/ 0 w 313"/>
                  <a:gd name="T77" fmla="*/ 0 h 401"/>
                  <a:gd name="T78" fmla="*/ 0 w 313"/>
                  <a:gd name="T79" fmla="*/ 0 h 401"/>
                  <a:gd name="T80" fmla="*/ 0 w 313"/>
                  <a:gd name="T81" fmla="*/ 0 h 401"/>
                  <a:gd name="T82" fmla="*/ 0 w 313"/>
                  <a:gd name="T83" fmla="*/ 0 h 401"/>
                  <a:gd name="T84" fmla="*/ 0 w 313"/>
                  <a:gd name="T85" fmla="*/ 0 h 401"/>
                  <a:gd name="T86" fmla="*/ 0 w 313"/>
                  <a:gd name="T87" fmla="*/ 0 h 401"/>
                  <a:gd name="T88" fmla="*/ 0 w 313"/>
                  <a:gd name="T89" fmla="*/ 0 h 401"/>
                  <a:gd name="T90" fmla="*/ 0 w 313"/>
                  <a:gd name="T91" fmla="*/ 0 h 401"/>
                  <a:gd name="T92" fmla="*/ 0 w 313"/>
                  <a:gd name="T93" fmla="*/ 0 h 401"/>
                  <a:gd name="T94" fmla="*/ 0 w 313"/>
                  <a:gd name="T95" fmla="*/ 0 h 401"/>
                  <a:gd name="T96" fmla="*/ 0 w 313"/>
                  <a:gd name="T97" fmla="*/ 0 h 401"/>
                  <a:gd name="T98" fmla="*/ 0 w 313"/>
                  <a:gd name="T99" fmla="*/ 0 h 401"/>
                  <a:gd name="T100" fmla="*/ 0 w 313"/>
                  <a:gd name="T101" fmla="*/ 0 h 401"/>
                  <a:gd name="T102" fmla="*/ 0 w 313"/>
                  <a:gd name="T103" fmla="*/ 0 h 401"/>
                  <a:gd name="T104" fmla="*/ 0 w 313"/>
                  <a:gd name="T105" fmla="*/ 0 h 401"/>
                  <a:gd name="T106" fmla="*/ 0 w 313"/>
                  <a:gd name="T107" fmla="*/ 0 h 401"/>
                  <a:gd name="T108" fmla="*/ 0 w 313"/>
                  <a:gd name="T109" fmla="*/ 0 h 401"/>
                  <a:gd name="T110" fmla="*/ 0 w 313"/>
                  <a:gd name="T111" fmla="*/ 0 h 401"/>
                  <a:gd name="T112" fmla="*/ 0 w 313"/>
                  <a:gd name="T113" fmla="*/ 0 h 401"/>
                  <a:gd name="T114" fmla="*/ 0 w 313"/>
                  <a:gd name="T115" fmla="*/ 0 h 401"/>
                  <a:gd name="T116" fmla="*/ 0 w 313"/>
                  <a:gd name="T117" fmla="*/ 0 h 401"/>
                  <a:gd name="T118" fmla="*/ 0 w 313"/>
                  <a:gd name="T119" fmla="*/ 0 h 401"/>
                  <a:gd name="T120" fmla="*/ 0 w 313"/>
                  <a:gd name="T121" fmla="*/ 0 h 40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13"/>
                  <a:gd name="T184" fmla="*/ 0 h 401"/>
                  <a:gd name="T185" fmla="*/ 313 w 313"/>
                  <a:gd name="T186" fmla="*/ 401 h 40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13" h="401">
                    <a:moveTo>
                      <a:pt x="24" y="56"/>
                    </a:moveTo>
                    <a:lnTo>
                      <a:pt x="24" y="40"/>
                    </a:lnTo>
                    <a:lnTo>
                      <a:pt x="32" y="40"/>
                    </a:lnTo>
                    <a:lnTo>
                      <a:pt x="40" y="40"/>
                    </a:lnTo>
                    <a:lnTo>
                      <a:pt x="56" y="40"/>
                    </a:lnTo>
                    <a:lnTo>
                      <a:pt x="64" y="32"/>
                    </a:lnTo>
                    <a:lnTo>
                      <a:pt x="72" y="32"/>
                    </a:lnTo>
                    <a:lnTo>
                      <a:pt x="72" y="24"/>
                    </a:lnTo>
                    <a:lnTo>
                      <a:pt x="88" y="24"/>
                    </a:lnTo>
                    <a:lnTo>
                      <a:pt x="96" y="8"/>
                    </a:lnTo>
                    <a:lnTo>
                      <a:pt x="112" y="8"/>
                    </a:lnTo>
                    <a:lnTo>
                      <a:pt x="120" y="0"/>
                    </a:lnTo>
                    <a:lnTo>
                      <a:pt x="128" y="0"/>
                    </a:lnTo>
                    <a:lnTo>
                      <a:pt x="128" y="8"/>
                    </a:lnTo>
                    <a:lnTo>
                      <a:pt x="144" y="8"/>
                    </a:lnTo>
                    <a:lnTo>
                      <a:pt x="152" y="8"/>
                    </a:lnTo>
                    <a:lnTo>
                      <a:pt x="168" y="8"/>
                    </a:lnTo>
                    <a:lnTo>
                      <a:pt x="168" y="24"/>
                    </a:lnTo>
                    <a:lnTo>
                      <a:pt x="176" y="24"/>
                    </a:lnTo>
                    <a:lnTo>
                      <a:pt x="176" y="32"/>
                    </a:lnTo>
                    <a:lnTo>
                      <a:pt x="176" y="40"/>
                    </a:lnTo>
                    <a:lnTo>
                      <a:pt x="176" y="56"/>
                    </a:lnTo>
                    <a:lnTo>
                      <a:pt x="176" y="64"/>
                    </a:lnTo>
                    <a:lnTo>
                      <a:pt x="168" y="72"/>
                    </a:lnTo>
                    <a:lnTo>
                      <a:pt x="168" y="88"/>
                    </a:lnTo>
                    <a:lnTo>
                      <a:pt x="168" y="96"/>
                    </a:lnTo>
                    <a:lnTo>
                      <a:pt x="168" y="112"/>
                    </a:lnTo>
                    <a:lnTo>
                      <a:pt x="168" y="120"/>
                    </a:lnTo>
                    <a:lnTo>
                      <a:pt x="168" y="128"/>
                    </a:lnTo>
                    <a:lnTo>
                      <a:pt x="176" y="128"/>
                    </a:lnTo>
                    <a:lnTo>
                      <a:pt x="176" y="144"/>
                    </a:lnTo>
                    <a:lnTo>
                      <a:pt x="184" y="144"/>
                    </a:lnTo>
                    <a:lnTo>
                      <a:pt x="200" y="144"/>
                    </a:lnTo>
                    <a:lnTo>
                      <a:pt x="200" y="152"/>
                    </a:lnTo>
                    <a:lnTo>
                      <a:pt x="208" y="152"/>
                    </a:lnTo>
                    <a:lnTo>
                      <a:pt x="216" y="168"/>
                    </a:lnTo>
                    <a:lnTo>
                      <a:pt x="232" y="168"/>
                    </a:lnTo>
                    <a:lnTo>
                      <a:pt x="232" y="176"/>
                    </a:lnTo>
                    <a:lnTo>
                      <a:pt x="232" y="184"/>
                    </a:lnTo>
                    <a:lnTo>
                      <a:pt x="232" y="200"/>
                    </a:lnTo>
                    <a:lnTo>
                      <a:pt x="232" y="208"/>
                    </a:lnTo>
                    <a:lnTo>
                      <a:pt x="232" y="216"/>
                    </a:lnTo>
                    <a:lnTo>
                      <a:pt x="240" y="216"/>
                    </a:lnTo>
                    <a:lnTo>
                      <a:pt x="240" y="232"/>
                    </a:lnTo>
                    <a:lnTo>
                      <a:pt x="256" y="232"/>
                    </a:lnTo>
                    <a:lnTo>
                      <a:pt x="264" y="232"/>
                    </a:lnTo>
                    <a:lnTo>
                      <a:pt x="272" y="240"/>
                    </a:lnTo>
                    <a:lnTo>
                      <a:pt x="288" y="240"/>
                    </a:lnTo>
                    <a:lnTo>
                      <a:pt x="288" y="256"/>
                    </a:lnTo>
                    <a:lnTo>
                      <a:pt x="296" y="256"/>
                    </a:lnTo>
                    <a:lnTo>
                      <a:pt x="296" y="264"/>
                    </a:lnTo>
                    <a:lnTo>
                      <a:pt x="312" y="272"/>
                    </a:lnTo>
                    <a:lnTo>
                      <a:pt x="312" y="288"/>
                    </a:lnTo>
                    <a:lnTo>
                      <a:pt x="312" y="296"/>
                    </a:lnTo>
                    <a:lnTo>
                      <a:pt x="312" y="312"/>
                    </a:lnTo>
                    <a:lnTo>
                      <a:pt x="312" y="320"/>
                    </a:lnTo>
                    <a:lnTo>
                      <a:pt x="296" y="320"/>
                    </a:lnTo>
                    <a:lnTo>
                      <a:pt x="296" y="328"/>
                    </a:lnTo>
                    <a:lnTo>
                      <a:pt x="288" y="344"/>
                    </a:lnTo>
                    <a:lnTo>
                      <a:pt x="288" y="352"/>
                    </a:lnTo>
                    <a:lnTo>
                      <a:pt x="272" y="360"/>
                    </a:lnTo>
                    <a:lnTo>
                      <a:pt x="272" y="376"/>
                    </a:lnTo>
                    <a:lnTo>
                      <a:pt x="272" y="384"/>
                    </a:lnTo>
                    <a:lnTo>
                      <a:pt x="264" y="384"/>
                    </a:lnTo>
                    <a:lnTo>
                      <a:pt x="256" y="400"/>
                    </a:lnTo>
                    <a:lnTo>
                      <a:pt x="240" y="400"/>
                    </a:lnTo>
                    <a:lnTo>
                      <a:pt x="240" y="384"/>
                    </a:lnTo>
                    <a:lnTo>
                      <a:pt x="232" y="384"/>
                    </a:lnTo>
                    <a:lnTo>
                      <a:pt x="232" y="376"/>
                    </a:lnTo>
                    <a:lnTo>
                      <a:pt x="216" y="376"/>
                    </a:lnTo>
                    <a:lnTo>
                      <a:pt x="208" y="376"/>
                    </a:lnTo>
                    <a:lnTo>
                      <a:pt x="208" y="360"/>
                    </a:lnTo>
                    <a:lnTo>
                      <a:pt x="200" y="360"/>
                    </a:lnTo>
                    <a:lnTo>
                      <a:pt x="184" y="360"/>
                    </a:lnTo>
                    <a:lnTo>
                      <a:pt x="184" y="352"/>
                    </a:lnTo>
                    <a:lnTo>
                      <a:pt x="176" y="352"/>
                    </a:lnTo>
                    <a:lnTo>
                      <a:pt x="176" y="344"/>
                    </a:lnTo>
                    <a:lnTo>
                      <a:pt x="176" y="328"/>
                    </a:lnTo>
                    <a:lnTo>
                      <a:pt x="168" y="328"/>
                    </a:lnTo>
                    <a:lnTo>
                      <a:pt x="168" y="320"/>
                    </a:lnTo>
                    <a:lnTo>
                      <a:pt x="168" y="312"/>
                    </a:lnTo>
                    <a:lnTo>
                      <a:pt x="152" y="312"/>
                    </a:lnTo>
                    <a:lnTo>
                      <a:pt x="152" y="296"/>
                    </a:lnTo>
                    <a:lnTo>
                      <a:pt x="144" y="296"/>
                    </a:lnTo>
                    <a:lnTo>
                      <a:pt x="144" y="288"/>
                    </a:lnTo>
                    <a:lnTo>
                      <a:pt x="144" y="272"/>
                    </a:lnTo>
                    <a:lnTo>
                      <a:pt x="144" y="264"/>
                    </a:lnTo>
                    <a:lnTo>
                      <a:pt x="128" y="264"/>
                    </a:lnTo>
                    <a:lnTo>
                      <a:pt x="128" y="256"/>
                    </a:lnTo>
                    <a:lnTo>
                      <a:pt x="120" y="256"/>
                    </a:lnTo>
                    <a:lnTo>
                      <a:pt x="120" y="240"/>
                    </a:lnTo>
                    <a:lnTo>
                      <a:pt x="112" y="240"/>
                    </a:lnTo>
                    <a:lnTo>
                      <a:pt x="112" y="232"/>
                    </a:lnTo>
                    <a:lnTo>
                      <a:pt x="96" y="232"/>
                    </a:lnTo>
                    <a:lnTo>
                      <a:pt x="88" y="232"/>
                    </a:lnTo>
                    <a:lnTo>
                      <a:pt x="88" y="216"/>
                    </a:lnTo>
                    <a:lnTo>
                      <a:pt x="72" y="216"/>
                    </a:lnTo>
                    <a:lnTo>
                      <a:pt x="72" y="208"/>
                    </a:lnTo>
                    <a:lnTo>
                      <a:pt x="64" y="208"/>
                    </a:lnTo>
                    <a:lnTo>
                      <a:pt x="64" y="200"/>
                    </a:lnTo>
                    <a:lnTo>
                      <a:pt x="64" y="184"/>
                    </a:lnTo>
                    <a:lnTo>
                      <a:pt x="56" y="184"/>
                    </a:lnTo>
                    <a:lnTo>
                      <a:pt x="56" y="176"/>
                    </a:lnTo>
                    <a:lnTo>
                      <a:pt x="40" y="168"/>
                    </a:lnTo>
                    <a:lnTo>
                      <a:pt x="32" y="168"/>
                    </a:lnTo>
                    <a:lnTo>
                      <a:pt x="32" y="152"/>
                    </a:lnTo>
                    <a:lnTo>
                      <a:pt x="24" y="152"/>
                    </a:lnTo>
                    <a:lnTo>
                      <a:pt x="24" y="144"/>
                    </a:lnTo>
                    <a:lnTo>
                      <a:pt x="24" y="128"/>
                    </a:lnTo>
                    <a:lnTo>
                      <a:pt x="24" y="120"/>
                    </a:lnTo>
                    <a:lnTo>
                      <a:pt x="24" y="112"/>
                    </a:lnTo>
                    <a:lnTo>
                      <a:pt x="24" y="96"/>
                    </a:lnTo>
                    <a:lnTo>
                      <a:pt x="24" y="88"/>
                    </a:lnTo>
                    <a:lnTo>
                      <a:pt x="8" y="88"/>
                    </a:lnTo>
                    <a:lnTo>
                      <a:pt x="8" y="72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8" y="56"/>
                    </a:lnTo>
                    <a:lnTo>
                      <a:pt x="8" y="40"/>
                    </a:lnTo>
                    <a:lnTo>
                      <a:pt x="24" y="40"/>
                    </a:lnTo>
                    <a:lnTo>
                      <a:pt x="32" y="40"/>
                    </a:lnTo>
                    <a:lnTo>
                      <a:pt x="40" y="40"/>
                    </a:lnTo>
                  </a:path>
                </a:pathLst>
              </a:custGeom>
              <a:solidFill>
                <a:srgbClr val="00AA5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219" name="Freeform 13"/>
              <p:cNvSpPr>
                <a:spLocks/>
              </p:cNvSpPr>
              <p:nvPr/>
            </p:nvSpPr>
            <p:spPr bwMode="auto">
              <a:xfrm>
                <a:off x="4794" y="3547"/>
                <a:ext cx="332" cy="78"/>
              </a:xfrm>
              <a:custGeom>
                <a:avLst/>
                <a:gdLst>
                  <a:gd name="T0" fmla="*/ 1 w 961"/>
                  <a:gd name="T1" fmla="*/ 0 h 257"/>
                  <a:gd name="T2" fmla="*/ 1 w 961"/>
                  <a:gd name="T3" fmla="*/ 0 h 257"/>
                  <a:gd name="T4" fmla="*/ 2 w 961"/>
                  <a:gd name="T5" fmla="*/ 0 h 257"/>
                  <a:gd name="T6" fmla="*/ 1 w 961"/>
                  <a:gd name="T7" fmla="*/ 0 h 257"/>
                  <a:gd name="T8" fmla="*/ 1 w 961"/>
                  <a:gd name="T9" fmla="*/ 0 h 257"/>
                  <a:gd name="T10" fmla="*/ 1 w 961"/>
                  <a:gd name="T11" fmla="*/ 0 h 257"/>
                  <a:gd name="T12" fmla="*/ 1 w 961"/>
                  <a:gd name="T13" fmla="*/ 0 h 257"/>
                  <a:gd name="T14" fmla="*/ 1 w 961"/>
                  <a:gd name="T15" fmla="*/ 0 h 257"/>
                  <a:gd name="T16" fmla="*/ 1 w 961"/>
                  <a:gd name="T17" fmla="*/ 0 h 257"/>
                  <a:gd name="T18" fmla="*/ 1 w 961"/>
                  <a:gd name="T19" fmla="*/ 0 h 257"/>
                  <a:gd name="T20" fmla="*/ 1 w 961"/>
                  <a:gd name="T21" fmla="*/ 0 h 257"/>
                  <a:gd name="T22" fmla="*/ 1 w 961"/>
                  <a:gd name="T23" fmla="*/ 0 h 257"/>
                  <a:gd name="T24" fmla="*/ 1 w 961"/>
                  <a:gd name="T25" fmla="*/ 0 h 257"/>
                  <a:gd name="T26" fmla="*/ 1 w 961"/>
                  <a:gd name="T27" fmla="*/ 0 h 257"/>
                  <a:gd name="T28" fmla="*/ 1 w 961"/>
                  <a:gd name="T29" fmla="*/ 0 h 257"/>
                  <a:gd name="T30" fmla="*/ 1 w 961"/>
                  <a:gd name="T31" fmla="*/ 0 h 257"/>
                  <a:gd name="T32" fmla="*/ 1 w 961"/>
                  <a:gd name="T33" fmla="*/ 0 h 257"/>
                  <a:gd name="T34" fmla="*/ 1 w 961"/>
                  <a:gd name="T35" fmla="*/ 0 h 257"/>
                  <a:gd name="T36" fmla="*/ 0 w 961"/>
                  <a:gd name="T37" fmla="*/ 0 h 257"/>
                  <a:gd name="T38" fmla="*/ 0 w 961"/>
                  <a:gd name="T39" fmla="*/ 0 h 257"/>
                  <a:gd name="T40" fmla="*/ 0 w 961"/>
                  <a:gd name="T41" fmla="*/ 0 h 257"/>
                  <a:gd name="T42" fmla="*/ 0 w 961"/>
                  <a:gd name="T43" fmla="*/ 0 h 257"/>
                  <a:gd name="T44" fmla="*/ 0 w 961"/>
                  <a:gd name="T45" fmla="*/ 0 h 257"/>
                  <a:gd name="T46" fmla="*/ 0 w 961"/>
                  <a:gd name="T47" fmla="*/ 0 h 257"/>
                  <a:gd name="T48" fmla="*/ 0 w 961"/>
                  <a:gd name="T49" fmla="*/ 0 h 257"/>
                  <a:gd name="T50" fmla="*/ 0 w 961"/>
                  <a:gd name="T51" fmla="*/ 0 h 257"/>
                  <a:gd name="T52" fmla="*/ 0 w 961"/>
                  <a:gd name="T53" fmla="*/ 0 h 257"/>
                  <a:gd name="T54" fmla="*/ 0 w 961"/>
                  <a:gd name="T55" fmla="*/ 0 h 257"/>
                  <a:gd name="T56" fmla="*/ 0 w 961"/>
                  <a:gd name="T57" fmla="*/ 0 h 257"/>
                  <a:gd name="T58" fmla="*/ 0 w 961"/>
                  <a:gd name="T59" fmla="*/ 0 h 257"/>
                  <a:gd name="T60" fmla="*/ 0 w 961"/>
                  <a:gd name="T61" fmla="*/ 0 h 257"/>
                  <a:gd name="T62" fmla="*/ 0 w 961"/>
                  <a:gd name="T63" fmla="*/ 0 h 257"/>
                  <a:gd name="T64" fmla="*/ 0 w 961"/>
                  <a:gd name="T65" fmla="*/ 0 h 257"/>
                  <a:gd name="T66" fmla="*/ 0 w 961"/>
                  <a:gd name="T67" fmla="*/ 0 h 257"/>
                  <a:gd name="T68" fmla="*/ 0 w 961"/>
                  <a:gd name="T69" fmla="*/ 0 h 257"/>
                  <a:gd name="T70" fmla="*/ 0 w 961"/>
                  <a:gd name="T71" fmla="*/ 0 h 257"/>
                  <a:gd name="T72" fmla="*/ 1 w 961"/>
                  <a:gd name="T73" fmla="*/ 0 h 257"/>
                  <a:gd name="T74" fmla="*/ 1 w 961"/>
                  <a:gd name="T75" fmla="*/ 0 h 257"/>
                  <a:gd name="T76" fmla="*/ 1 w 961"/>
                  <a:gd name="T77" fmla="*/ 0 h 257"/>
                  <a:gd name="T78" fmla="*/ 1 w 961"/>
                  <a:gd name="T79" fmla="*/ 0 h 257"/>
                  <a:gd name="T80" fmla="*/ 1 w 961"/>
                  <a:gd name="T81" fmla="*/ 0 h 257"/>
                  <a:gd name="T82" fmla="*/ 1 w 961"/>
                  <a:gd name="T83" fmla="*/ 0 h 257"/>
                  <a:gd name="T84" fmla="*/ 1 w 961"/>
                  <a:gd name="T85" fmla="*/ 0 h 257"/>
                  <a:gd name="T86" fmla="*/ 1 w 961"/>
                  <a:gd name="T87" fmla="*/ 0 h 257"/>
                  <a:gd name="T88" fmla="*/ 1 w 961"/>
                  <a:gd name="T89" fmla="*/ 0 h 257"/>
                  <a:gd name="T90" fmla="*/ 1 w 961"/>
                  <a:gd name="T91" fmla="*/ 0 h 257"/>
                  <a:gd name="T92" fmla="*/ 1 w 961"/>
                  <a:gd name="T93" fmla="*/ 0 h 257"/>
                  <a:gd name="T94" fmla="*/ 1 w 961"/>
                  <a:gd name="T95" fmla="*/ 0 h 257"/>
                  <a:gd name="T96" fmla="*/ 1 w 961"/>
                  <a:gd name="T97" fmla="*/ 0 h 257"/>
                  <a:gd name="T98" fmla="*/ 1 w 961"/>
                  <a:gd name="T99" fmla="*/ 0 h 257"/>
                  <a:gd name="T100" fmla="*/ 1 w 961"/>
                  <a:gd name="T101" fmla="*/ 0 h 257"/>
                  <a:gd name="T102" fmla="*/ 1 w 961"/>
                  <a:gd name="T103" fmla="*/ 0 h 25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961"/>
                  <a:gd name="T157" fmla="*/ 0 h 257"/>
                  <a:gd name="T158" fmla="*/ 961 w 961"/>
                  <a:gd name="T159" fmla="*/ 257 h 25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961" h="257">
                    <a:moveTo>
                      <a:pt x="896" y="112"/>
                    </a:moveTo>
                    <a:lnTo>
                      <a:pt x="904" y="112"/>
                    </a:lnTo>
                    <a:lnTo>
                      <a:pt x="904" y="104"/>
                    </a:lnTo>
                    <a:lnTo>
                      <a:pt x="912" y="104"/>
                    </a:lnTo>
                    <a:lnTo>
                      <a:pt x="912" y="88"/>
                    </a:lnTo>
                    <a:lnTo>
                      <a:pt x="928" y="88"/>
                    </a:lnTo>
                    <a:lnTo>
                      <a:pt x="928" y="80"/>
                    </a:lnTo>
                    <a:lnTo>
                      <a:pt x="936" y="80"/>
                    </a:lnTo>
                    <a:lnTo>
                      <a:pt x="936" y="64"/>
                    </a:lnTo>
                    <a:lnTo>
                      <a:pt x="944" y="64"/>
                    </a:lnTo>
                    <a:lnTo>
                      <a:pt x="944" y="56"/>
                    </a:lnTo>
                    <a:lnTo>
                      <a:pt x="960" y="48"/>
                    </a:lnTo>
                    <a:lnTo>
                      <a:pt x="960" y="32"/>
                    </a:lnTo>
                    <a:lnTo>
                      <a:pt x="960" y="24"/>
                    </a:lnTo>
                    <a:lnTo>
                      <a:pt x="944" y="24"/>
                    </a:lnTo>
                    <a:lnTo>
                      <a:pt x="936" y="16"/>
                    </a:lnTo>
                    <a:lnTo>
                      <a:pt x="928" y="16"/>
                    </a:lnTo>
                    <a:lnTo>
                      <a:pt x="912" y="0"/>
                    </a:lnTo>
                    <a:lnTo>
                      <a:pt x="904" y="0"/>
                    </a:lnTo>
                    <a:lnTo>
                      <a:pt x="896" y="0"/>
                    </a:lnTo>
                    <a:lnTo>
                      <a:pt x="880" y="0"/>
                    </a:lnTo>
                    <a:lnTo>
                      <a:pt x="872" y="0"/>
                    </a:lnTo>
                    <a:lnTo>
                      <a:pt x="872" y="16"/>
                    </a:lnTo>
                    <a:lnTo>
                      <a:pt x="856" y="16"/>
                    </a:lnTo>
                    <a:lnTo>
                      <a:pt x="848" y="24"/>
                    </a:lnTo>
                    <a:lnTo>
                      <a:pt x="840" y="24"/>
                    </a:lnTo>
                    <a:lnTo>
                      <a:pt x="824" y="24"/>
                    </a:lnTo>
                    <a:lnTo>
                      <a:pt x="824" y="32"/>
                    </a:lnTo>
                    <a:lnTo>
                      <a:pt x="816" y="32"/>
                    </a:lnTo>
                    <a:lnTo>
                      <a:pt x="808" y="48"/>
                    </a:lnTo>
                    <a:lnTo>
                      <a:pt x="792" y="48"/>
                    </a:lnTo>
                    <a:lnTo>
                      <a:pt x="784" y="56"/>
                    </a:lnTo>
                    <a:lnTo>
                      <a:pt x="768" y="56"/>
                    </a:lnTo>
                    <a:lnTo>
                      <a:pt x="760" y="64"/>
                    </a:lnTo>
                    <a:lnTo>
                      <a:pt x="752" y="64"/>
                    </a:lnTo>
                    <a:lnTo>
                      <a:pt x="736" y="64"/>
                    </a:lnTo>
                    <a:lnTo>
                      <a:pt x="736" y="80"/>
                    </a:lnTo>
                    <a:lnTo>
                      <a:pt x="728" y="80"/>
                    </a:lnTo>
                    <a:lnTo>
                      <a:pt x="712" y="80"/>
                    </a:lnTo>
                    <a:lnTo>
                      <a:pt x="712" y="88"/>
                    </a:lnTo>
                    <a:lnTo>
                      <a:pt x="704" y="88"/>
                    </a:lnTo>
                    <a:lnTo>
                      <a:pt x="696" y="88"/>
                    </a:lnTo>
                    <a:lnTo>
                      <a:pt x="680" y="88"/>
                    </a:lnTo>
                    <a:lnTo>
                      <a:pt x="672" y="88"/>
                    </a:lnTo>
                    <a:lnTo>
                      <a:pt x="672" y="104"/>
                    </a:lnTo>
                    <a:lnTo>
                      <a:pt x="664" y="104"/>
                    </a:lnTo>
                    <a:lnTo>
                      <a:pt x="648" y="104"/>
                    </a:lnTo>
                    <a:lnTo>
                      <a:pt x="640" y="104"/>
                    </a:lnTo>
                    <a:lnTo>
                      <a:pt x="640" y="112"/>
                    </a:lnTo>
                    <a:lnTo>
                      <a:pt x="624" y="112"/>
                    </a:lnTo>
                    <a:lnTo>
                      <a:pt x="616" y="112"/>
                    </a:lnTo>
                    <a:lnTo>
                      <a:pt x="608" y="120"/>
                    </a:lnTo>
                    <a:lnTo>
                      <a:pt x="592" y="120"/>
                    </a:lnTo>
                    <a:lnTo>
                      <a:pt x="584" y="120"/>
                    </a:lnTo>
                    <a:lnTo>
                      <a:pt x="576" y="120"/>
                    </a:lnTo>
                    <a:lnTo>
                      <a:pt x="528" y="104"/>
                    </a:lnTo>
                    <a:lnTo>
                      <a:pt x="480" y="104"/>
                    </a:lnTo>
                    <a:lnTo>
                      <a:pt x="472" y="104"/>
                    </a:lnTo>
                    <a:lnTo>
                      <a:pt x="464" y="104"/>
                    </a:lnTo>
                    <a:lnTo>
                      <a:pt x="448" y="104"/>
                    </a:lnTo>
                    <a:lnTo>
                      <a:pt x="440" y="104"/>
                    </a:lnTo>
                    <a:lnTo>
                      <a:pt x="440" y="88"/>
                    </a:lnTo>
                    <a:lnTo>
                      <a:pt x="432" y="88"/>
                    </a:lnTo>
                    <a:lnTo>
                      <a:pt x="416" y="88"/>
                    </a:lnTo>
                    <a:lnTo>
                      <a:pt x="416" y="104"/>
                    </a:lnTo>
                    <a:lnTo>
                      <a:pt x="408" y="104"/>
                    </a:lnTo>
                    <a:lnTo>
                      <a:pt x="392" y="112"/>
                    </a:lnTo>
                    <a:lnTo>
                      <a:pt x="384" y="112"/>
                    </a:lnTo>
                    <a:lnTo>
                      <a:pt x="384" y="120"/>
                    </a:lnTo>
                    <a:lnTo>
                      <a:pt x="376" y="120"/>
                    </a:lnTo>
                    <a:lnTo>
                      <a:pt x="360" y="120"/>
                    </a:lnTo>
                    <a:lnTo>
                      <a:pt x="360" y="136"/>
                    </a:lnTo>
                    <a:lnTo>
                      <a:pt x="352" y="136"/>
                    </a:lnTo>
                    <a:lnTo>
                      <a:pt x="344" y="136"/>
                    </a:lnTo>
                    <a:lnTo>
                      <a:pt x="328" y="136"/>
                    </a:lnTo>
                    <a:lnTo>
                      <a:pt x="320" y="136"/>
                    </a:lnTo>
                    <a:lnTo>
                      <a:pt x="304" y="136"/>
                    </a:lnTo>
                    <a:lnTo>
                      <a:pt x="296" y="120"/>
                    </a:lnTo>
                    <a:lnTo>
                      <a:pt x="288" y="120"/>
                    </a:lnTo>
                    <a:lnTo>
                      <a:pt x="272" y="120"/>
                    </a:lnTo>
                    <a:lnTo>
                      <a:pt x="232" y="120"/>
                    </a:lnTo>
                    <a:lnTo>
                      <a:pt x="216" y="120"/>
                    </a:lnTo>
                    <a:lnTo>
                      <a:pt x="208" y="120"/>
                    </a:lnTo>
                    <a:lnTo>
                      <a:pt x="208" y="136"/>
                    </a:lnTo>
                    <a:lnTo>
                      <a:pt x="200" y="136"/>
                    </a:lnTo>
                    <a:lnTo>
                      <a:pt x="184" y="136"/>
                    </a:lnTo>
                    <a:lnTo>
                      <a:pt x="176" y="136"/>
                    </a:lnTo>
                    <a:lnTo>
                      <a:pt x="160" y="136"/>
                    </a:lnTo>
                    <a:lnTo>
                      <a:pt x="152" y="136"/>
                    </a:lnTo>
                    <a:lnTo>
                      <a:pt x="144" y="136"/>
                    </a:lnTo>
                    <a:lnTo>
                      <a:pt x="128" y="136"/>
                    </a:lnTo>
                    <a:lnTo>
                      <a:pt x="128" y="120"/>
                    </a:lnTo>
                    <a:lnTo>
                      <a:pt x="120" y="120"/>
                    </a:lnTo>
                    <a:lnTo>
                      <a:pt x="112" y="112"/>
                    </a:lnTo>
                    <a:lnTo>
                      <a:pt x="96" y="112"/>
                    </a:lnTo>
                    <a:lnTo>
                      <a:pt x="88" y="112"/>
                    </a:lnTo>
                    <a:lnTo>
                      <a:pt x="88" y="104"/>
                    </a:lnTo>
                    <a:lnTo>
                      <a:pt x="72" y="104"/>
                    </a:lnTo>
                    <a:lnTo>
                      <a:pt x="64" y="104"/>
                    </a:lnTo>
                    <a:lnTo>
                      <a:pt x="56" y="104"/>
                    </a:lnTo>
                    <a:lnTo>
                      <a:pt x="40" y="104"/>
                    </a:lnTo>
                    <a:lnTo>
                      <a:pt x="32" y="104"/>
                    </a:lnTo>
                    <a:lnTo>
                      <a:pt x="16" y="104"/>
                    </a:lnTo>
                    <a:lnTo>
                      <a:pt x="8" y="104"/>
                    </a:lnTo>
                    <a:lnTo>
                      <a:pt x="8" y="112"/>
                    </a:lnTo>
                    <a:lnTo>
                      <a:pt x="0" y="112"/>
                    </a:lnTo>
                    <a:lnTo>
                      <a:pt x="0" y="120"/>
                    </a:lnTo>
                    <a:lnTo>
                      <a:pt x="8" y="136"/>
                    </a:lnTo>
                    <a:lnTo>
                      <a:pt x="8" y="144"/>
                    </a:lnTo>
                    <a:lnTo>
                      <a:pt x="16" y="144"/>
                    </a:lnTo>
                    <a:lnTo>
                      <a:pt x="16" y="160"/>
                    </a:lnTo>
                    <a:lnTo>
                      <a:pt x="32" y="160"/>
                    </a:lnTo>
                    <a:lnTo>
                      <a:pt x="32" y="168"/>
                    </a:lnTo>
                    <a:lnTo>
                      <a:pt x="40" y="168"/>
                    </a:lnTo>
                    <a:lnTo>
                      <a:pt x="40" y="176"/>
                    </a:lnTo>
                    <a:lnTo>
                      <a:pt x="56" y="176"/>
                    </a:lnTo>
                    <a:lnTo>
                      <a:pt x="56" y="192"/>
                    </a:lnTo>
                    <a:lnTo>
                      <a:pt x="64" y="192"/>
                    </a:lnTo>
                    <a:lnTo>
                      <a:pt x="72" y="192"/>
                    </a:lnTo>
                    <a:lnTo>
                      <a:pt x="88" y="200"/>
                    </a:lnTo>
                    <a:lnTo>
                      <a:pt x="96" y="200"/>
                    </a:lnTo>
                    <a:lnTo>
                      <a:pt x="112" y="200"/>
                    </a:lnTo>
                    <a:lnTo>
                      <a:pt x="120" y="200"/>
                    </a:lnTo>
                    <a:lnTo>
                      <a:pt x="128" y="200"/>
                    </a:lnTo>
                    <a:lnTo>
                      <a:pt x="144" y="200"/>
                    </a:lnTo>
                    <a:lnTo>
                      <a:pt x="152" y="200"/>
                    </a:lnTo>
                    <a:lnTo>
                      <a:pt x="160" y="200"/>
                    </a:lnTo>
                    <a:lnTo>
                      <a:pt x="176" y="200"/>
                    </a:lnTo>
                    <a:lnTo>
                      <a:pt x="184" y="200"/>
                    </a:lnTo>
                    <a:lnTo>
                      <a:pt x="200" y="200"/>
                    </a:lnTo>
                    <a:lnTo>
                      <a:pt x="208" y="200"/>
                    </a:lnTo>
                    <a:lnTo>
                      <a:pt x="216" y="200"/>
                    </a:lnTo>
                    <a:lnTo>
                      <a:pt x="216" y="208"/>
                    </a:lnTo>
                    <a:lnTo>
                      <a:pt x="232" y="208"/>
                    </a:lnTo>
                    <a:lnTo>
                      <a:pt x="240" y="208"/>
                    </a:lnTo>
                    <a:lnTo>
                      <a:pt x="240" y="224"/>
                    </a:lnTo>
                    <a:lnTo>
                      <a:pt x="248" y="224"/>
                    </a:lnTo>
                    <a:lnTo>
                      <a:pt x="264" y="224"/>
                    </a:lnTo>
                    <a:lnTo>
                      <a:pt x="272" y="232"/>
                    </a:lnTo>
                    <a:lnTo>
                      <a:pt x="288" y="232"/>
                    </a:lnTo>
                    <a:lnTo>
                      <a:pt x="296" y="248"/>
                    </a:lnTo>
                    <a:lnTo>
                      <a:pt x="304" y="248"/>
                    </a:lnTo>
                    <a:lnTo>
                      <a:pt x="320" y="248"/>
                    </a:lnTo>
                    <a:lnTo>
                      <a:pt x="328" y="248"/>
                    </a:lnTo>
                    <a:lnTo>
                      <a:pt x="344" y="248"/>
                    </a:lnTo>
                    <a:lnTo>
                      <a:pt x="352" y="256"/>
                    </a:lnTo>
                    <a:lnTo>
                      <a:pt x="360" y="256"/>
                    </a:lnTo>
                    <a:lnTo>
                      <a:pt x="360" y="248"/>
                    </a:lnTo>
                    <a:lnTo>
                      <a:pt x="376" y="248"/>
                    </a:lnTo>
                    <a:lnTo>
                      <a:pt x="384" y="248"/>
                    </a:lnTo>
                    <a:lnTo>
                      <a:pt x="392" y="248"/>
                    </a:lnTo>
                    <a:lnTo>
                      <a:pt x="392" y="232"/>
                    </a:lnTo>
                    <a:lnTo>
                      <a:pt x="408" y="232"/>
                    </a:lnTo>
                    <a:lnTo>
                      <a:pt x="416" y="232"/>
                    </a:lnTo>
                    <a:lnTo>
                      <a:pt x="432" y="232"/>
                    </a:lnTo>
                    <a:lnTo>
                      <a:pt x="440" y="232"/>
                    </a:lnTo>
                    <a:lnTo>
                      <a:pt x="448" y="232"/>
                    </a:lnTo>
                    <a:lnTo>
                      <a:pt x="464" y="232"/>
                    </a:lnTo>
                    <a:lnTo>
                      <a:pt x="472" y="232"/>
                    </a:lnTo>
                    <a:lnTo>
                      <a:pt x="480" y="232"/>
                    </a:lnTo>
                    <a:lnTo>
                      <a:pt x="496" y="232"/>
                    </a:lnTo>
                    <a:lnTo>
                      <a:pt x="504" y="232"/>
                    </a:lnTo>
                    <a:lnTo>
                      <a:pt x="520" y="232"/>
                    </a:lnTo>
                    <a:lnTo>
                      <a:pt x="528" y="224"/>
                    </a:lnTo>
                    <a:lnTo>
                      <a:pt x="536" y="224"/>
                    </a:lnTo>
                    <a:lnTo>
                      <a:pt x="552" y="224"/>
                    </a:lnTo>
                    <a:lnTo>
                      <a:pt x="552" y="208"/>
                    </a:lnTo>
                    <a:lnTo>
                      <a:pt x="560" y="208"/>
                    </a:lnTo>
                    <a:lnTo>
                      <a:pt x="576" y="208"/>
                    </a:lnTo>
                    <a:lnTo>
                      <a:pt x="584" y="208"/>
                    </a:lnTo>
                    <a:lnTo>
                      <a:pt x="584" y="200"/>
                    </a:lnTo>
                    <a:lnTo>
                      <a:pt x="592" y="200"/>
                    </a:lnTo>
                    <a:lnTo>
                      <a:pt x="608" y="200"/>
                    </a:lnTo>
                    <a:lnTo>
                      <a:pt x="616" y="200"/>
                    </a:lnTo>
                    <a:lnTo>
                      <a:pt x="624" y="192"/>
                    </a:lnTo>
                    <a:lnTo>
                      <a:pt x="640" y="192"/>
                    </a:lnTo>
                    <a:lnTo>
                      <a:pt x="648" y="192"/>
                    </a:lnTo>
                    <a:lnTo>
                      <a:pt x="648" y="176"/>
                    </a:lnTo>
                    <a:lnTo>
                      <a:pt x="664" y="176"/>
                    </a:lnTo>
                    <a:lnTo>
                      <a:pt x="672" y="168"/>
                    </a:lnTo>
                    <a:lnTo>
                      <a:pt x="680" y="168"/>
                    </a:lnTo>
                    <a:lnTo>
                      <a:pt x="696" y="168"/>
                    </a:lnTo>
                    <a:lnTo>
                      <a:pt x="704" y="168"/>
                    </a:lnTo>
                    <a:lnTo>
                      <a:pt x="712" y="168"/>
                    </a:lnTo>
                    <a:lnTo>
                      <a:pt x="728" y="168"/>
                    </a:lnTo>
                    <a:lnTo>
                      <a:pt x="736" y="168"/>
                    </a:lnTo>
                    <a:lnTo>
                      <a:pt x="752" y="168"/>
                    </a:lnTo>
                    <a:lnTo>
                      <a:pt x="760" y="168"/>
                    </a:lnTo>
                    <a:lnTo>
                      <a:pt x="760" y="176"/>
                    </a:lnTo>
                    <a:lnTo>
                      <a:pt x="768" y="176"/>
                    </a:lnTo>
                    <a:lnTo>
                      <a:pt x="784" y="176"/>
                    </a:lnTo>
                    <a:lnTo>
                      <a:pt x="792" y="176"/>
                    </a:lnTo>
                    <a:lnTo>
                      <a:pt x="808" y="176"/>
                    </a:lnTo>
                    <a:lnTo>
                      <a:pt x="816" y="176"/>
                    </a:lnTo>
                    <a:lnTo>
                      <a:pt x="824" y="176"/>
                    </a:lnTo>
                    <a:lnTo>
                      <a:pt x="840" y="176"/>
                    </a:lnTo>
                    <a:lnTo>
                      <a:pt x="848" y="168"/>
                    </a:lnTo>
                    <a:lnTo>
                      <a:pt x="856" y="168"/>
                    </a:lnTo>
                    <a:lnTo>
                      <a:pt x="872" y="168"/>
                    </a:lnTo>
                    <a:lnTo>
                      <a:pt x="880" y="168"/>
                    </a:lnTo>
                    <a:lnTo>
                      <a:pt x="880" y="160"/>
                    </a:lnTo>
                    <a:lnTo>
                      <a:pt x="896" y="160"/>
                    </a:lnTo>
                    <a:lnTo>
                      <a:pt x="896" y="144"/>
                    </a:lnTo>
                    <a:lnTo>
                      <a:pt x="896" y="136"/>
                    </a:lnTo>
                    <a:lnTo>
                      <a:pt x="904" y="120"/>
                    </a:lnTo>
                    <a:lnTo>
                      <a:pt x="904" y="112"/>
                    </a:lnTo>
                    <a:lnTo>
                      <a:pt x="912" y="112"/>
                    </a:lnTo>
                    <a:lnTo>
                      <a:pt x="912" y="104"/>
                    </a:lnTo>
                  </a:path>
                </a:pathLst>
              </a:custGeom>
              <a:solidFill>
                <a:srgbClr val="00FFFF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220" name="Freeform 14"/>
              <p:cNvSpPr>
                <a:spLocks/>
              </p:cNvSpPr>
              <p:nvPr/>
            </p:nvSpPr>
            <p:spPr bwMode="auto">
              <a:xfrm>
                <a:off x="4708" y="2843"/>
                <a:ext cx="418" cy="111"/>
              </a:xfrm>
              <a:custGeom>
                <a:avLst/>
                <a:gdLst>
                  <a:gd name="T0" fmla="*/ 1 w 1209"/>
                  <a:gd name="T1" fmla="*/ 0 h 369"/>
                  <a:gd name="T2" fmla="*/ 1 w 1209"/>
                  <a:gd name="T3" fmla="*/ 0 h 369"/>
                  <a:gd name="T4" fmla="*/ 1 w 1209"/>
                  <a:gd name="T5" fmla="*/ 0 h 369"/>
                  <a:gd name="T6" fmla="*/ 1 w 1209"/>
                  <a:gd name="T7" fmla="*/ 0 h 369"/>
                  <a:gd name="T8" fmla="*/ 1 w 1209"/>
                  <a:gd name="T9" fmla="*/ 0 h 369"/>
                  <a:gd name="T10" fmla="*/ 1 w 1209"/>
                  <a:gd name="T11" fmla="*/ 0 h 369"/>
                  <a:gd name="T12" fmla="*/ 1 w 1209"/>
                  <a:gd name="T13" fmla="*/ 0 h 369"/>
                  <a:gd name="T14" fmla="*/ 1 w 1209"/>
                  <a:gd name="T15" fmla="*/ 0 h 369"/>
                  <a:gd name="T16" fmla="*/ 1 w 1209"/>
                  <a:gd name="T17" fmla="*/ 0 h 369"/>
                  <a:gd name="T18" fmla="*/ 1 w 1209"/>
                  <a:gd name="T19" fmla="*/ 0 h 369"/>
                  <a:gd name="T20" fmla="*/ 0 w 1209"/>
                  <a:gd name="T21" fmla="*/ 0 h 369"/>
                  <a:gd name="T22" fmla="*/ 0 w 1209"/>
                  <a:gd name="T23" fmla="*/ 0 h 369"/>
                  <a:gd name="T24" fmla="*/ 0 w 1209"/>
                  <a:gd name="T25" fmla="*/ 0 h 369"/>
                  <a:gd name="T26" fmla="*/ 0 w 1209"/>
                  <a:gd name="T27" fmla="*/ 0 h 369"/>
                  <a:gd name="T28" fmla="*/ 0 w 1209"/>
                  <a:gd name="T29" fmla="*/ 0 h 369"/>
                  <a:gd name="T30" fmla="*/ 0 w 1209"/>
                  <a:gd name="T31" fmla="*/ 0 h 369"/>
                  <a:gd name="T32" fmla="*/ 0 w 1209"/>
                  <a:gd name="T33" fmla="*/ 0 h 369"/>
                  <a:gd name="T34" fmla="*/ 0 w 1209"/>
                  <a:gd name="T35" fmla="*/ 0 h 369"/>
                  <a:gd name="T36" fmla="*/ 0 w 1209"/>
                  <a:gd name="T37" fmla="*/ 0 h 369"/>
                  <a:gd name="T38" fmla="*/ 0 w 1209"/>
                  <a:gd name="T39" fmla="*/ 0 h 369"/>
                  <a:gd name="T40" fmla="*/ 0 w 1209"/>
                  <a:gd name="T41" fmla="*/ 0 h 369"/>
                  <a:gd name="T42" fmla="*/ 0 w 1209"/>
                  <a:gd name="T43" fmla="*/ 0 h 369"/>
                  <a:gd name="T44" fmla="*/ 0 w 1209"/>
                  <a:gd name="T45" fmla="*/ 0 h 369"/>
                  <a:gd name="T46" fmla="*/ 0 w 1209"/>
                  <a:gd name="T47" fmla="*/ 0 h 369"/>
                  <a:gd name="T48" fmla="*/ 0 w 1209"/>
                  <a:gd name="T49" fmla="*/ 0 h 369"/>
                  <a:gd name="T50" fmla="*/ 0 w 1209"/>
                  <a:gd name="T51" fmla="*/ 0 h 369"/>
                  <a:gd name="T52" fmla="*/ 0 w 1209"/>
                  <a:gd name="T53" fmla="*/ 0 h 369"/>
                  <a:gd name="T54" fmla="*/ 0 w 1209"/>
                  <a:gd name="T55" fmla="*/ 0 h 369"/>
                  <a:gd name="T56" fmla="*/ 0 w 1209"/>
                  <a:gd name="T57" fmla="*/ 0 h 369"/>
                  <a:gd name="T58" fmla="*/ 1 w 1209"/>
                  <a:gd name="T59" fmla="*/ 0 h 369"/>
                  <a:gd name="T60" fmla="*/ 1 w 1209"/>
                  <a:gd name="T61" fmla="*/ 0 h 369"/>
                  <a:gd name="T62" fmla="*/ 1 w 1209"/>
                  <a:gd name="T63" fmla="*/ 0 h 369"/>
                  <a:gd name="T64" fmla="*/ 1 w 1209"/>
                  <a:gd name="T65" fmla="*/ 0 h 369"/>
                  <a:gd name="T66" fmla="*/ 1 w 1209"/>
                  <a:gd name="T67" fmla="*/ 0 h 369"/>
                  <a:gd name="T68" fmla="*/ 1 w 1209"/>
                  <a:gd name="T69" fmla="*/ 0 h 369"/>
                  <a:gd name="T70" fmla="*/ 1 w 1209"/>
                  <a:gd name="T71" fmla="*/ 0 h 369"/>
                  <a:gd name="T72" fmla="*/ 1 w 1209"/>
                  <a:gd name="T73" fmla="*/ 0 h 369"/>
                  <a:gd name="T74" fmla="*/ 1 w 1209"/>
                  <a:gd name="T75" fmla="*/ 0 h 369"/>
                  <a:gd name="T76" fmla="*/ 1 w 1209"/>
                  <a:gd name="T77" fmla="*/ 0 h 369"/>
                  <a:gd name="T78" fmla="*/ 1 w 1209"/>
                  <a:gd name="T79" fmla="*/ 0 h 369"/>
                  <a:gd name="T80" fmla="*/ 1 w 1209"/>
                  <a:gd name="T81" fmla="*/ 0 h 369"/>
                  <a:gd name="T82" fmla="*/ 1 w 1209"/>
                  <a:gd name="T83" fmla="*/ 0 h 369"/>
                  <a:gd name="T84" fmla="*/ 1 w 1209"/>
                  <a:gd name="T85" fmla="*/ 0 h 369"/>
                  <a:gd name="T86" fmla="*/ 2 w 1209"/>
                  <a:gd name="T87" fmla="*/ 0 h 369"/>
                  <a:gd name="T88" fmla="*/ 2 w 1209"/>
                  <a:gd name="T89" fmla="*/ 0 h 369"/>
                  <a:gd name="T90" fmla="*/ 2 w 1209"/>
                  <a:gd name="T91" fmla="*/ 0 h 369"/>
                  <a:gd name="T92" fmla="*/ 2 w 1209"/>
                  <a:gd name="T93" fmla="*/ 0 h 369"/>
                  <a:gd name="T94" fmla="*/ 2 w 1209"/>
                  <a:gd name="T95" fmla="*/ 0 h 369"/>
                  <a:gd name="T96" fmla="*/ 2 w 1209"/>
                  <a:gd name="T97" fmla="*/ 0 h 369"/>
                  <a:gd name="T98" fmla="*/ 2 w 1209"/>
                  <a:gd name="T99" fmla="*/ 0 h 369"/>
                  <a:gd name="T100" fmla="*/ 2 w 1209"/>
                  <a:gd name="T101" fmla="*/ 0 h 369"/>
                  <a:gd name="T102" fmla="*/ 2 w 1209"/>
                  <a:gd name="T103" fmla="*/ 0 h 369"/>
                  <a:gd name="T104" fmla="*/ 2 w 1209"/>
                  <a:gd name="T105" fmla="*/ 0 h 369"/>
                  <a:gd name="T106" fmla="*/ 2 w 1209"/>
                  <a:gd name="T107" fmla="*/ 0 h 369"/>
                  <a:gd name="T108" fmla="*/ 2 w 1209"/>
                  <a:gd name="T109" fmla="*/ 0 h 369"/>
                  <a:gd name="T110" fmla="*/ 1 w 1209"/>
                  <a:gd name="T111" fmla="*/ 0 h 369"/>
                  <a:gd name="T112" fmla="*/ 1 w 1209"/>
                  <a:gd name="T113" fmla="*/ 0 h 369"/>
                  <a:gd name="T114" fmla="*/ 1 w 1209"/>
                  <a:gd name="T115" fmla="*/ 0 h 36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209"/>
                  <a:gd name="T175" fmla="*/ 0 h 369"/>
                  <a:gd name="T176" fmla="*/ 1209 w 1209"/>
                  <a:gd name="T177" fmla="*/ 369 h 36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209" h="369">
                    <a:moveTo>
                      <a:pt x="864" y="24"/>
                    </a:moveTo>
                    <a:lnTo>
                      <a:pt x="856" y="24"/>
                    </a:lnTo>
                    <a:lnTo>
                      <a:pt x="840" y="24"/>
                    </a:lnTo>
                    <a:lnTo>
                      <a:pt x="840" y="16"/>
                    </a:lnTo>
                    <a:lnTo>
                      <a:pt x="832" y="16"/>
                    </a:lnTo>
                    <a:lnTo>
                      <a:pt x="832" y="0"/>
                    </a:lnTo>
                    <a:lnTo>
                      <a:pt x="824" y="0"/>
                    </a:lnTo>
                    <a:lnTo>
                      <a:pt x="808" y="0"/>
                    </a:lnTo>
                    <a:lnTo>
                      <a:pt x="800" y="0"/>
                    </a:lnTo>
                    <a:lnTo>
                      <a:pt x="784" y="0"/>
                    </a:lnTo>
                    <a:lnTo>
                      <a:pt x="776" y="0"/>
                    </a:lnTo>
                    <a:lnTo>
                      <a:pt x="768" y="0"/>
                    </a:lnTo>
                    <a:lnTo>
                      <a:pt x="752" y="0"/>
                    </a:lnTo>
                    <a:lnTo>
                      <a:pt x="744" y="0"/>
                    </a:lnTo>
                    <a:lnTo>
                      <a:pt x="728" y="0"/>
                    </a:lnTo>
                    <a:lnTo>
                      <a:pt x="720" y="0"/>
                    </a:lnTo>
                    <a:lnTo>
                      <a:pt x="712" y="0"/>
                    </a:lnTo>
                    <a:lnTo>
                      <a:pt x="696" y="0"/>
                    </a:lnTo>
                    <a:lnTo>
                      <a:pt x="688" y="0"/>
                    </a:lnTo>
                    <a:lnTo>
                      <a:pt x="680" y="0"/>
                    </a:lnTo>
                    <a:lnTo>
                      <a:pt x="664" y="0"/>
                    </a:lnTo>
                    <a:lnTo>
                      <a:pt x="656" y="0"/>
                    </a:lnTo>
                    <a:lnTo>
                      <a:pt x="640" y="0"/>
                    </a:lnTo>
                    <a:lnTo>
                      <a:pt x="632" y="0"/>
                    </a:lnTo>
                    <a:lnTo>
                      <a:pt x="624" y="0"/>
                    </a:lnTo>
                    <a:lnTo>
                      <a:pt x="608" y="0"/>
                    </a:lnTo>
                    <a:lnTo>
                      <a:pt x="600" y="0"/>
                    </a:lnTo>
                    <a:lnTo>
                      <a:pt x="592" y="16"/>
                    </a:lnTo>
                    <a:lnTo>
                      <a:pt x="576" y="16"/>
                    </a:lnTo>
                    <a:lnTo>
                      <a:pt x="568" y="16"/>
                    </a:lnTo>
                    <a:lnTo>
                      <a:pt x="552" y="24"/>
                    </a:lnTo>
                    <a:lnTo>
                      <a:pt x="544" y="24"/>
                    </a:lnTo>
                    <a:lnTo>
                      <a:pt x="536" y="24"/>
                    </a:lnTo>
                    <a:lnTo>
                      <a:pt x="520" y="24"/>
                    </a:lnTo>
                    <a:lnTo>
                      <a:pt x="512" y="32"/>
                    </a:lnTo>
                    <a:lnTo>
                      <a:pt x="496" y="32"/>
                    </a:lnTo>
                    <a:lnTo>
                      <a:pt x="488" y="32"/>
                    </a:lnTo>
                    <a:lnTo>
                      <a:pt x="480" y="32"/>
                    </a:lnTo>
                    <a:lnTo>
                      <a:pt x="464" y="32"/>
                    </a:lnTo>
                    <a:lnTo>
                      <a:pt x="456" y="32"/>
                    </a:lnTo>
                    <a:lnTo>
                      <a:pt x="448" y="32"/>
                    </a:lnTo>
                    <a:lnTo>
                      <a:pt x="432" y="32"/>
                    </a:lnTo>
                    <a:lnTo>
                      <a:pt x="432" y="48"/>
                    </a:lnTo>
                    <a:lnTo>
                      <a:pt x="424" y="48"/>
                    </a:lnTo>
                    <a:lnTo>
                      <a:pt x="408" y="48"/>
                    </a:lnTo>
                    <a:lnTo>
                      <a:pt x="368" y="48"/>
                    </a:lnTo>
                    <a:lnTo>
                      <a:pt x="368" y="88"/>
                    </a:lnTo>
                    <a:lnTo>
                      <a:pt x="360" y="88"/>
                    </a:lnTo>
                    <a:lnTo>
                      <a:pt x="344" y="88"/>
                    </a:lnTo>
                    <a:lnTo>
                      <a:pt x="336" y="88"/>
                    </a:lnTo>
                    <a:lnTo>
                      <a:pt x="320" y="88"/>
                    </a:lnTo>
                    <a:lnTo>
                      <a:pt x="312" y="88"/>
                    </a:lnTo>
                    <a:lnTo>
                      <a:pt x="312" y="104"/>
                    </a:lnTo>
                    <a:lnTo>
                      <a:pt x="304" y="104"/>
                    </a:lnTo>
                    <a:lnTo>
                      <a:pt x="288" y="104"/>
                    </a:lnTo>
                    <a:lnTo>
                      <a:pt x="280" y="104"/>
                    </a:lnTo>
                    <a:lnTo>
                      <a:pt x="280" y="112"/>
                    </a:lnTo>
                    <a:lnTo>
                      <a:pt x="264" y="112"/>
                    </a:lnTo>
                    <a:lnTo>
                      <a:pt x="256" y="112"/>
                    </a:lnTo>
                    <a:lnTo>
                      <a:pt x="248" y="112"/>
                    </a:lnTo>
                    <a:lnTo>
                      <a:pt x="232" y="112"/>
                    </a:lnTo>
                    <a:lnTo>
                      <a:pt x="224" y="112"/>
                    </a:lnTo>
                    <a:lnTo>
                      <a:pt x="216" y="112"/>
                    </a:lnTo>
                    <a:lnTo>
                      <a:pt x="200" y="112"/>
                    </a:lnTo>
                    <a:lnTo>
                      <a:pt x="192" y="120"/>
                    </a:lnTo>
                    <a:lnTo>
                      <a:pt x="176" y="120"/>
                    </a:lnTo>
                    <a:lnTo>
                      <a:pt x="168" y="120"/>
                    </a:lnTo>
                    <a:lnTo>
                      <a:pt x="160" y="120"/>
                    </a:lnTo>
                    <a:lnTo>
                      <a:pt x="144" y="120"/>
                    </a:lnTo>
                    <a:lnTo>
                      <a:pt x="136" y="120"/>
                    </a:lnTo>
                    <a:lnTo>
                      <a:pt x="136" y="136"/>
                    </a:lnTo>
                    <a:lnTo>
                      <a:pt x="128" y="136"/>
                    </a:lnTo>
                    <a:lnTo>
                      <a:pt x="112" y="136"/>
                    </a:lnTo>
                    <a:lnTo>
                      <a:pt x="104" y="144"/>
                    </a:lnTo>
                    <a:lnTo>
                      <a:pt x="88" y="144"/>
                    </a:lnTo>
                    <a:lnTo>
                      <a:pt x="80" y="144"/>
                    </a:lnTo>
                    <a:lnTo>
                      <a:pt x="80" y="160"/>
                    </a:lnTo>
                    <a:lnTo>
                      <a:pt x="72" y="160"/>
                    </a:lnTo>
                    <a:lnTo>
                      <a:pt x="56" y="160"/>
                    </a:lnTo>
                    <a:lnTo>
                      <a:pt x="48" y="160"/>
                    </a:lnTo>
                    <a:lnTo>
                      <a:pt x="48" y="168"/>
                    </a:lnTo>
                    <a:lnTo>
                      <a:pt x="32" y="168"/>
                    </a:lnTo>
                    <a:lnTo>
                      <a:pt x="24" y="168"/>
                    </a:lnTo>
                    <a:lnTo>
                      <a:pt x="16" y="176"/>
                    </a:lnTo>
                    <a:lnTo>
                      <a:pt x="16" y="192"/>
                    </a:lnTo>
                    <a:lnTo>
                      <a:pt x="16" y="200"/>
                    </a:lnTo>
                    <a:lnTo>
                      <a:pt x="0" y="200"/>
                    </a:lnTo>
                    <a:lnTo>
                      <a:pt x="0" y="208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48"/>
                    </a:lnTo>
                    <a:lnTo>
                      <a:pt x="0" y="256"/>
                    </a:lnTo>
                    <a:lnTo>
                      <a:pt x="0" y="264"/>
                    </a:lnTo>
                    <a:lnTo>
                      <a:pt x="16" y="256"/>
                    </a:lnTo>
                    <a:lnTo>
                      <a:pt x="24" y="256"/>
                    </a:lnTo>
                    <a:lnTo>
                      <a:pt x="32" y="248"/>
                    </a:lnTo>
                    <a:lnTo>
                      <a:pt x="48" y="248"/>
                    </a:lnTo>
                    <a:lnTo>
                      <a:pt x="48" y="232"/>
                    </a:lnTo>
                    <a:lnTo>
                      <a:pt x="56" y="232"/>
                    </a:lnTo>
                    <a:lnTo>
                      <a:pt x="72" y="232"/>
                    </a:lnTo>
                    <a:lnTo>
                      <a:pt x="80" y="232"/>
                    </a:lnTo>
                    <a:lnTo>
                      <a:pt x="88" y="232"/>
                    </a:lnTo>
                    <a:lnTo>
                      <a:pt x="104" y="232"/>
                    </a:lnTo>
                    <a:lnTo>
                      <a:pt x="112" y="232"/>
                    </a:lnTo>
                    <a:lnTo>
                      <a:pt x="128" y="248"/>
                    </a:lnTo>
                    <a:lnTo>
                      <a:pt x="128" y="256"/>
                    </a:lnTo>
                    <a:lnTo>
                      <a:pt x="128" y="264"/>
                    </a:lnTo>
                    <a:lnTo>
                      <a:pt x="112" y="280"/>
                    </a:lnTo>
                    <a:lnTo>
                      <a:pt x="112" y="288"/>
                    </a:lnTo>
                    <a:lnTo>
                      <a:pt x="104" y="304"/>
                    </a:lnTo>
                    <a:lnTo>
                      <a:pt x="88" y="304"/>
                    </a:lnTo>
                    <a:lnTo>
                      <a:pt x="88" y="312"/>
                    </a:lnTo>
                    <a:lnTo>
                      <a:pt x="88" y="320"/>
                    </a:lnTo>
                    <a:lnTo>
                      <a:pt x="80" y="320"/>
                    </a:lnTo>
                    <a:lnTo>
                      <a:pt x="80" y="336"/>
                    </a:lnTo>
                    <a:lnTo>
                      <a:pt x="72" y="344"/>
                    </a:lnTo>
                    <a:lnTo>
                      <a:pt x="72" y="352"/>
                    </a:lnTo>
                    <a:lnTo>
                      <a:pt x="80" y="352"/>
                    </a:lnTo>
                    <a:lnTo>
                      <a:pt x="80" y="368"/>
                    </a:lnTo>
                    <a:lnTo>
                      <a:pt x="88" y="368"/>
                    </a:lnTo>
                    <a:lnTo>
                      <a:pt x="104" y="368"/>
                    </a:lnTo>
                    <a:lnTo>
                      <a:pt x="112" y="368"/>
                    </a:lnTo>
                    <a:lnTo>
                      <a:pt x="128" y="352"/>
                    </a:lnTo>
                    <a:lnTo>
                      <a:pt x="136" y="352"/>
                    </a:lnTo>
                    <a:lnTo>
                      <a:pt x="136" y="344"/>
                    </a:lnTo>
                    <a:lnTo>
                      <a:pt x="144" y="344"/>
                    </a:lnTo>
                    <a:lnTo>
                      <a:pt x="144" y="336"/>
                    </a:lnTo>
                    <a:lnTo>
                      <a:pt x="160" y="336"/>
                    </a:lnTo>
                    <a:lnTo>
                      <a:pt x="160" y="320"/>
                    </a:lnTo>
                    <a:lnTo>
                      <a:pt x="168" y="320"/>
                    </a:lnTo>
                    <a:lnTo>
                      <a:pt x="168" y="312"/>
                    </a:lnTo>
                    <a:lnTo>
                      <a:pt x="176" y="312"/>
                    </a:lnTo>
                    <a:lnTo>
                      <a:pt x="176" y="304"/>
                    </a:lnTo>
                    <a:lnTo>
                      <a:pt x="192" y="304"/>
                    </a:lnTo>
                    <a:lnTo>
                      <a:pt x="200" y="304"/>
                    </a:lnTo>
                    <a:lnTo>
                      <a:pt x="216" y="288"/>
                    </a:lnTo>
                    <a:lnTo>
                      <a:pt x="224" y="288"/>
                    </a:lnTo>
                    <a:lnTo>
                      <a:pt x="232" y="288"/>
                    </a:lnTo>
                    <a:lnTo>
                      <a:pt x="248" y="288"/>
                    </a:lnTo>
                    <a:lnTo>
                      <a:pt x="248" y="280"/>
                    </a:lnTo>
                    <a:lnTo>
                      <a:pt x="256" y="280"/>
                    </a:lnTo>
                    <a:lnTo>
                      <a:pt x="264" y="280"/>
                    </a:lnTo>
                    <a:lnTo>
                      <a:pt x="280" y="280"/>
                    </a:lnTo>
                    <a:lnTo>
                      <a:pt x="288" y="288"/>
                    </a:lnTo>
                    <a:lnTo>
                      <a:pt x="304" y="288"/>
                    </a:lnTo>
                    <a:lnTo>
                      <a:pt x="312" y="288"/>
                    </a:lnTo>
                    <a:lnTo>
                      <a:pt x="320" y="288"/>
                    </a:lnTo>
                    <a:lnTo>
                      <a:pt x="336" y="288"/>
                    </a:lnTo>
                    <a:lnTo>
                      <a:pt x="344" y="288"/>
                    </a:lnTo>
                    <a:lnTo>
                      <a:pt x="344" y="280"/>
                    </a:lnTo>
                    <a:lnTo>
                      <a:pt x="360" y="280"/>
                    </a:lnTo>
                    <a:lnTo>
                      <a:pt x="360" y="264"/>
                    </a:lnTo>
                    <a:lnTo>
                      <a:pt x="360" y="256"/>
                    </a:lnTo>
                    <a:lnTo>
                      <a:pt x="368" y="256"/>
                    </a:lnTo>
                    <a:lnTo>
                      <a:pt x="368" y="248"/>
                    </a:lnTo>
                    <a:lnTo>
                      <a:pt x="376" y="232"/>
                    </a:lnTo>
                    <a:lnTo>
                      <a:pt x="376" y="224"/>
                    </a:lnTo>
                    <a:lnTo>
                      <a:pt x="376" y="208"/>
                    </a:lnTo>
                    <a:lnTo>
                      <a:pt x="392" y="208"/>
                    </a:lnTo>
                    <a:lnTo>
                      <a:pt x="392" y="200"/>
                    </a:lnTo>
                    <a:lnTo>
                      <a:pt x="400" y="200"/>
                    </a:lnTo>
                    <a:lnTo>
                      <a:pt x="408" y="200"/>
                    </a:lnTo>
                    <a:lnTo>
                      <a:pt x="424" y="200"/>
                    </a:lnTo>
                    <a:lnTo>
                      <a:pt x="432" y="200"/>
                    </a:lnTo>
                    <a:lnTo>
                      <a:pt x="432" y="192"/>
                    </a:lnTo>
                    <a:lnTo>
                      <a:pt x="448" y="192"/>
                    </a:lnTo>
                    <a:lnTo>
                      <a:pt x="456" y="192"/>
                    </a:lnTo>
                    <a:lnTo>
                      <a:pt x="464" y="176"/>
                    </a:lnTo>
                    <a:lnTo>
                      <a:pt x="480" y="168"/>
                    </a:lnTo>
                    <a:lnTo>
                      <a:pt x="480" y="160"/>
                    </a:lnTo>
                    <a:lnTo>
                      <a:pt x="488" y="160"/>
                    </a:lnTo>
                    <a:lnTo>
                      <a:pt x="496" y="160"/>
                    </a:lnTo>
                    <a:lnTo>
                      <a:pt x="496" y="144"/>
                    </a:lnTo>
                    <a:lnTo>
                      <a:pt x="512" y="144"/>
                    </a:lnTo>
                    <a:lnTo>
                      <a:pt x="520" y="144"/>
                    </a:lnTo>
                    <a:lnTo>
                      <a:pt x="520" y="136"/>
                    </a:lnTo>
                    <a:lnTo>
                      <a:pt x="536" y="136"/>
                    </a:lnTo>
                    <a:lnTo>
                      <a:pt x="544" y="136"/>
                    </a:lnTo>
                    <a:lnTo>
                      <a:pt x="544" y="120"/>
                    </a:lnTo>
                    <a:lnTo>
                      <a:pt x="552" y="120"/>
                    </a:lnTo>
                    <a:lnTo>
                      <a:pt x="552" y="136"/>
                    </a:lnTo>
                    <a:lnTo>
                      <a:pt x="568" y="136"/>
                    </a:lnTo>
                    <a:lnTo>
                      <a:pt x="576" y="144"/>
                    </a:lnTo>
                    <a:lnTo>
                      <a:pt x="592" y="144"/>
                    </a:lnTo>
                    <a:lnTo>
                      <a:pt x="592" y="136"/>
                    </a:lnTo>
                    <a:lnTo>
                      <a:pt x="600" y="136"/>
                    </a:lnTo>
                    <a:lnTo>
                      <a:pt x="608" y="136"/>
                    </a:lnTo>
                    <a:lnTo>
                      <a:pt x="656" y="112"/>
                    </a:lnTo>
                    <a:lnTo>
                      <a:pt x="696" y="112"/>
                    </a:lnTo>
                    <a:lnTo>
                      <a:pt x="696" y="104"/>
                    </a:lnTo>
                    <a:lnTo>
                      <a:pt x="712" y="104"/>
                    </a:lnTo>
                    <a:lnTo>
                      <a:pt x="720" y="88"/>
                    </a:lnTo>
                    <a:lnTo>
                      <a:pt x="728" y="88"/>
                    </a:lnTo>
                    <a:lnTo>
                      <a:pt x="728" y="80"/>
                    </a:lnTo>
                    <a:lnTo>
                      <a:pt x="744" y="64"/>
                    </a:lnTo>
                    <a:lnTo>
                      <a:pt x="752" y="64"/>
                    </a:lnTo>
                    <a:lnTo>
                      <a:pt x="768" y="56"/>
                    </a:lnTo>
                    <a:lnTo>
                      <a:pt x="776" y="56"/>
                    </a:lnTo>
                    <a:lnTo>
                      <a:pt x="776" y="48"/>
                    </a:lnTo>
                    <a:lnTo>
                      <a:pt x="784" y="48"/>
                    </a:lnTo>
                    <a:lnTo>
                      <a:pt x="800" y="48"/>
                    </a:lnTo>
                    <a:lnTo>
                      <a:pt x="808" y="48"/>
                    </a:lnTo>
                    <a:lnTo>
                      <a:pt x="824" y="48"/>
                    </a:lnTo>
                    <a:lnTo>
                      <a:pt x="832" y="56"/>
                    </a:lnTo>
                    <a:lnTo>
                      <a:pt x="840" y="56"/>
                    </a:lnTo>
                    <a:lnTo>
                      <a:pt x="856" y="56"/>
                    </a:lnTo>
                    <a:lnTo>
                      <a:pt x="864" y="64"/>
                    </a:lnTo>
                    <a:lnTo>
                      <a:pt x="872" y="64"/>
                    </a:lnTo>
                    <a:lnTo>
                      <a:pt x="888" y="64"/>
                    </a:lnTo>
                    <a:lnTo>
                      <a:pt x="896" y="64"/>
                    </a:lnTo>
                    <a:lnTo>
                      <a:pt x="912" y="64"/>
                    </a:lnTo>
                    <a:lnTo>
                      <a:pt x="920" y="64"/>
                    </a:lnTo>
                    <a:lnTo>
                      <a:pt x="928" y="64"/>
                    </a:lnTo>
                    <a:lnTo>
                      <a:pt x="944" y="64"/>
                    </a:lnTo>
                    <a:lnTo>
                      <a:pt x="952" y="64"/>
                    </a:lnTo>
                    <a:lnTo>
                      <a:pt x="1000" y="88"/>
                    </a:lnTo>
                    <a:lnTo>
                      <a:pt x="1008" y="88"/>
                    </a:lnTo>
                    <a:lnTo>
                      <a:pt x="1008" y="104"/>
                    </a:lnTo>
                    <a:lnTo>
                      <a:pt x="1016" y="104"/>
                    </a:lnTo>
                    <a:lnTo>
                      <a:pt x="1032" y="104"/>
                    </a:lnTo>
                    <a:lnTo>
                      <a:pt x="1032" y="112"/>
                    </a:lnTo>
                    <a:lnTo>
                      <a:pt x="1040" y="112"/>
                    </a:lnTo>
                    <a:lnTo>
                      <a:pt x="1040" y="120"/>
                    </a:lnTo>
                    <a:lnTo>
                      <a:pt x="1056" y="120"/>
                    </a:lnTo>
                    <a:lnTo>
                      <a:pt x="1056" y="136"/>
                    </a:lnTo>
                    <a:lnTo>
                      <a:pt x="1064" y="136"/>
                    </a:lnTo>
                    <a:lnTo>
                      <a:pt x="1064" y="144"/>
                    </a:lnTo>
                    <a:lnTo>
                      <a:pt x="1072" y="144"/>
                    </a:lnTo>
                    <a:lnTo>
                      <a:pt x="1088" y="160"/>
                    </a:lnTo>
                    <a:lnTo>
                      <a:pt x="1096" y="160"/>
                    </a:lnTo>
                    <a:lnTo>
                      <a:pt x="1104" y="160"/>
                    </a:lnTo>
                    <a:lnTo>
                      <a:pt x="1104" y="168"/>
                    </a:lnTo>
                    <a:lnTo>
                      <a:pt x="1120" y="168"/>
                    </a:lnTo>
                    <a:lnTo>
                      <a:pt x="1128" y="176"/>
                    </a:lnTo>
                    <a:lnTo>
                      <a:pt x="1128" y="192"/>
                    </a:lnTo>
                    <a:lnTo>
                      <a:pt x="1144" y="192"/>
                    </a:lnTo>
                    <a:lnTo>
                      <a:pt x="1144" y="200"/>
                    </a:lnTo>
                    <a:lnTo>
                      <a:pt x="1152" y="200"/>
                    </a:lnTo>
                    <a:lnTo>
                      <a:pt x="1160" y="200"/>
                    </a:lnTo>
                    <a:lnTo>
                      <a:pt x="1176" y="200"/>
                    </a:lnTo>
                    <a:lnTo>
                      <a:pt x="1176" y="192"/>
                    </a:lnTo>
                    <a:lnTo>
                      <a:pt x="1184" y="192"/>
                    </a:lnTo>
                    <a:lnTo>
                      <a:pt x="1192" y="192"/>
                    </a:lnTo>
                    <a:lnTo>
                      <a:pt x="1192" y="176"/>
                    </a:lnTo>
                    <a:lnTo>
                      <a:pt x="1208" y="176"/>
                    </a:lnTo>
                    <a:lnTo>
                      <a:pt x="1208" y="168"/>
                    </a:lnTo>
                    <a:lnTo>
                      <a:pt x="1208" y="160"/>
                    </a:lnTo>
                    <a:lnTo>
                      <a:pt x="1208" y="144"/>
                    </a:lnTo>
                    <a:lnTo>
                      <a:pt x="1192" y="136"/>
                    </a:lnTo>
                    <a:lnTo>
                      <a:pt x="1192" y="120"/>
                    </a:lnTo>
                    <a:lnTo>
                      <a:pt x="1184" y="120"/>
                    </a:lnTo>
                    <a:lnTo>
                      <a:pt x="1184" y="112"/>
                    </a:lnTo>
                    <a:lnTo>
                      <a:pt x="1176" y="112"/>
                    </a:lnTo>
                    <a:lnTo>
                      <a:pt x="1160" y="104"/>
                    </a:lnTo>
                    <a:lnTo>
                      <a:pt x="1152" y="104"/>
                    </a:lnTo>
                    <a:lnTo>
                      <a:pt x="1144" y="104"/>
                    </a:lnTo>
                    <a:lnTo>
                      <a:pt x="1128" y="88"/>
                    </a:lnTo>
                    <a:lnTo>
                      <a:pt x="1120" y="88"/>
                    </a:lnTo>
                    <a:lnTo>
                      <a:pt x="1104" y="88"/>
                    </a:lnTo>
                    <a:lnTo>
                      <a:pt x="1104" y="80"/>
                    </a:lnTo>
                    <a:lnTo>
                      <a:pt x="1096" y="80"/>
                    </a:lnTo>
                    <a:lnTo>
                      <a:pt x="1088" y="80"/>
                    </a:lnTo>
                    <a:lnTo>
                      <a:pt x="1088" y="64"/>
                    </a:lnTo>
                    <a:lnTo>
                      <a:pt x="1072" y="64"/>
                    </a:lnTo>
                    <a:lnTo>
                      <a:pt x="1064" y="64"/>
                    </a:lnTo>
                    <a:lnTo>
                      <a:pt x="1064" y="56"/>
                    </a:lnTo>
                    <a:lnTo>
                      <a:pt x="1056" y="56"/>
                    </a:lnTo>
                    <a:lnTo>
                      <a:pt x="1056" y="48"/>
                    </a:lnTo>
                    <a:lnTo>
                      <a:pt x="1040" y="48"/>
                    </a:lnTo>
                    <a:lnTo>
                      <a:pt x="1032" y="48"/>
                    </a:lnTo>
                    <a:lnTo>
                      <a:pt x="1032" y="32"/>
                    </a:lnTo>
                    <a:lnTo>
                      <a:pt x="1016" y="32"/>
                    </a:lnTo>
                    <a:lnTo>
                      <a:pt x="1016" y="24"/>
                    </a:lnTo>
                    <a:lnTo>
                      <a:pt x="1008" y="24"/>
                    </a:lnTo>
                    <a:lnTo>
                      <a:pt x="1000" y="24"/>
                    </a:lnTo>
                    <a:lnTo>
                      <a:pt x="984" y="24"/>
                    </a:lnTo>
                    <a:lnTo>
                      <a:pt x="984" y="16"/>
                    </a:lnTo>
                    <a:lnTo>
                      <a:pt x="976" y="16"/>
                    </a:lnTo>
                    <a:lnTo>
                      <a:pt x="960" y="16"/>
                    </a:lnTo>
                    <a:lnTo>
                      <a:pt x="952" y="16"/>
                    </a:lnTo>
                    <a:lnTo>
                      <a:pt x="944" y="16"/>
                    </a:lnTo>
                    <a:lnTo>
                      <a:pt x="944" y="24"/>
                    </a:lnTo>
                    <a:lnTo>
                      <a:pt x="928" y="24"/>
                    </a:lnTo>
                    <a:lnTo>
                      <a:pt x="920" y="24"/>
                    </a:lnTo>
                    <a:lnTo>
                      <a:pt x="912" y="24"/>
                    </a:lnTo>
                    <a:lnTo>
                      <a:pt x="912" y="32"/>
                    </a:lnTo>
                    <a:lnTo>
                      <a:pt x="896" y="32"/>
                    </a:lnTo>
                    <a:lnTo>
                      <a:pt x="888" y="32"/>
                    </a:lnTo>
                    <a:lnTo>
                      <a:pt x="872" y="32"/>
                    </a:lnTo>
                    <a:lnTo>
                      <a:pt x="864" y="32"/>
                    </a:lnTo>
                    <a:lnTo>
                      <a:pt x="864" y="24"/>
                    </a:lnTo>
                    <a:lnTo>
                      <a:pt x="856" y="24"/>
                    </a:lnTo>
                    <a:lnTo>
                      <a:pt x="840" y="24"/>
                    </a:lnTo>
                    <a:lnTo>
                      <a:pt x="832" y="24"/>
                    </a:lnTo>
                  </a:path>
                </a:pathLst>
              </a:custGeom>
              <a:solidFill>
                <a:srgbClr val="00FFFF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221" name="Freeform 15"/>
              <p:cNvSpPr>
                <a:spLocks/>
              </p:cNvSpPr>
              <p:nvPr/>
            </p:nvSpPr>
            <p:spPr bwMode="auto">
              <a:xfrm>
                <a:off x="4849" y="2891"/>
                <a:ext cx="89" cy="34"/>
              </a:xfrm>
              <a:custGeom>
                <a:avLst/>
                <a:gdLst>
                  <a:gd name="T0" fmla="*/ 0 w 257"/>
                  <a:gd name="T1" fmla="*/ 0 h 113"/>
                  <a:gd name="T2" fmla="*/ 0 w 257"/>
                  <a:gd name="T3" fmla="*/ 0 h 113"/>
                  <a:gd name="T4" fmla="*/ 0 w 257"/>
                  <a:gd name="T5" fmla="*/ 0 h 113"/>
                  <a:gd name="T6" fmla="*/ 0 w 257"/>
                  <a:gd name="T7" fmla="*/ 0 h 113"/>
                  <a:gd name="T8" fmla="*/ 0 w 257"/>
                  <a:gd name="T9" fmla="*/ 0 h 113"/>
                  <a:gd name="T10" fmla="*/ 0 w 257"/>
                  <a:gd name="T11" fmla="*/ 0 h 113"/>
                  <a:gd name="T12" fmla="*/ 0 w 257"/>
                  <a:gd name="T13" fmla="*/ 0 h 113"/>
                  <a:gd name="T14" fmla="*/ 0 w 257"/>
                  <a:gd name="T15" fmla="*/ 0 h 113"/>
                  <a:gd name="T16" fmla="*/ 0 w 257"/>
                  <a:gd name="T17" fmla="*/ 0 h 113"/>
                  <a:gd name="T18" fmla="*/ 0 w 257"/>
                  <a:gd name="T19" fmla="*/ 0 h 113"/>
                  <a:gd name="T20" fmla="*/ 0 w 257"/>
                  <a:gd name="T21" fmla="*/ 0 h 113"/>
                  <a:gd name="T22" fmla="*/ 0 w 257"/>
                  <a:gd name="T23" fmla="*/ 0 h 113"/>
                  <a:gd name="T24" fmla="*/ 0 w 257"/>
                  <a:gd name="T25" fmla="*/ 0 h 113"/>
                  <a:gd name="T26" fmla="*/ 0 w 257"/>
                  <a:gd name="T27" fmla="*/ 0 h 113"/>
                  <a:gd name="T28" fmla="*/ 0 w 257"/>
                  <a:gd name="T29" fmla="*/ 0 h 113"/>
                  <a:gd name="T30" fmla="*/ 0 w 257"/>
                  <a:gd name="T31" fmla="*/ 0 h 113"/>
                  <a:gd name="T32" fmla="*/ 0 w 257"/>
                  <a:gd name="T33" fmla="*/ 0 h 113"/>
                  <a:gd name="T34" fmla="*/ 0 w 257"/>
                  <a:gd name="T35" fmla="*/ 0 h 113"/>
                  <a:gd name="T36" fmla="*/ 0 w 257"/>
                  <a:gd name="T37" fmla="*/ 0 h 113"/>
                  <a:gd name="T38" fmla="*/ 0 w 257"/>
                  <a:gd name="T39" fmla="*/ 0 h 113"/>
                  <a:gd name="T40" fmla="*/ 0 w 257"/>
                  <a:gd name="T41" fmla="*/ 0 h 113"/>
                  <a:gd name="T42" fmla="*/ 0 w 257"/>
                  <a:gd name="T43" fmla="*/ 0 h 113"/>
                  <a:gd name="T44" fmla="*/ 0 w 257"/>
                  <a:gd name="T45" fmla="*/ 0 h 113"/>
                  <a:gd name="T46" fmla="*/ 0 w 257"/>
                  <a:gd name="T47" fmla="*/ 0 h 113"/>
                  <a:gd name="T48" fmla="*/ 0 w 257"/>
                  <a:gd name="T49" fmla="*/ 0 h 113"/>
                  <a:gd name="T50" fmla="*/ 0 w 257"/>
                  <a:gd name="T51" fmla="*/ 0 h 113"/>
                  <a:gd name="T52" fmla="*/ 0 w 257"/>
                  <a:gd name="T53" fmla="*/ 0 h 113"/>
                  <a:gd name="T54" fmla="*/ 0 w 257"/>
                  <a:gd name="T55" fmla="*/ 0 h 113"/>
                  <a:gd name="T56" fmla="*/ 0 w 257"/>
                  <a:gd name="T57" fmla="*/ 0 h 113"/>
                  <a:gd name="T58" fmla="*/ 0 w 257"/>
                  <a:gd name="T59" fmla="*/ 0 h 113"/>
                  <a:gd name="T60" fmla="*/ 0 w 257"/>
                  <a:gd name="T61" fmla="*/ 0 h 113"/>
                  <a:gd name="T62" fmla="*/ 0 w 257"/>
                  <a:gd name="T63" fmla="*/ 0 h 11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57"/>
                  <a:gd name="T97" fmla="*/ 0 h 113"/>
                  <a:gd name="T98" fmla="*/ 257 w 257"/>
                  <a:gd name="T99" fmla="*/ 113 h 11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57" h="113">
                    <a:moveTo>
                      <a:pt x="256" y="0"/>
                    </a:moveTo>
                    <a:lnTo>
                      <a:pt x="256" y="8"/>
                    </a:lnTo>
                    <a:lnTo>
                      <a:pt x="248" y="8"/>
                    </a:lnTo>
                    <a:lnTo>
                      <a:pt x="232" y="8"/>
                    </a:lnTo>
                    <a:lnTo>
                      <a:pt x="224" y="8"/>
                    </a:lnTo>
                    <a:lnTo>
                      <a:pt x="216" y="24"/>
                    </a:lnTo>
                    <a:lnTo>
                      <a:pt x="200" y="24"/>
                    </a:lnTo>
                    <a:lnTo>
                      <a:pt x="192" y="24"/>
                    </a:lnTo>
                    <a:lnTo>
                      <a:pt x="184" y="24"/>
                    </a:lnTo>
                    <a:lnTo>
                      <a:pt x="168" y="24"/>
                    </a:lnTo>
                    <a:lnTo>
                      <a:pt x="160" y="24"/>
                    </a:lnTo>
                    <a:lnTo>
                      <a:pt x="144" y="24"/>
                    </a:lnTo>
                    <a:lnTo>
                      <a:pt x="136" y="24"/>
                    </a:lnTo>
                    <a:lnTo>
                      <a:pt x="128" y="24"/>
                    </a:lnTo>
                    <a:lnTo>
                      <a:pt x="128" y="8"/>
                    </a:lnTo>
                    <a:lnTo>
                      <a:pt x="112" y="8"/>
                    </a:lnTo>
                    <a:lnTo>
                      <a:pt x="104" y="8"/>
                    </a:lnTo>
                    <a:lnTo>
                      <a:pt x="88" y="8"/>
                    </a:lnTo>
                    <a:lnTo>
                      <a:pt x="80" y="8"/>
                    </a:lnTo>
                    <a:lnTo>
                      <a:pt x="72" y="8"/>
                    </a:lnTo>
                    <a:lnTo>
                      <a:pt x="72" y="24"/>
                    </a:lnTo>
                    <a:lnTo>
                      <a:pt x="72" y="32"/>
                    </a:lnTo>
                    <a:lnTo>
                      <a:pt x="56" y="40"/>
                    </a:lnTo>
                    <a:lnTo>
                      <a:pt x="56" y="56"/>
                    </a:lnTo>
                    <a:lnTo>
                      <a:pt x="48" y="56"/>
                    </a:lnTo>
                    <a:lnTo>
                      <a:pt x="48" y="64"/>
                    </a:lnTo>
                    <a:lnTo>
                      <a:pt x="40" y="64"/>
                    </a:lnTo>
                    <a:lnTo>
                      <a:pt x="24" y="72"/>
                    </a:lnTo>
                    <a:lnTo>
                      <a:pt x="16" y="72"/>
                    </a:lnTo>
                    <a:lnTo>
                      <a:pt x="16" y="88"/>
                    </a:lnTo>
                    <a:lnTo>
                      <a:pt x="0" y="88"/>
                    </a:lnTo>
                    <a:lnTo>
                      <a:pt x="0" y="96"/>
                    </a:lnTo>
                    <a:lnTo>
                      <a:pt x="16" y="96"/>
                    </a:lnTo>
                    <a:lnTo>
                      <a:pt x="16" y="112"/>
                    </a:lnTo>
                    <a:lnTo>
                      <a:pt x="24" y="112"/>
                    </a:lnTo>
                    <a:lnTo>
                      <a:pt x="40" y="112"/>
                    </a:lnTo>
                    <a:lnTo>
                      <a:pt x="48" y="96"/>
                    </a:lnTo>
                    <a:lnTo>
                      <a:pt x="56" y="96"/>
                    </a:lnTo>
                    <a:lnTo>
                      <a:pt x="72" y="96"/>
                    </a:lnTo>
                    <a:lnTo>
                      <a:pt x="80" y="96"/>
                    </a:lnTo>
                    <a:lnTo>
                      <a:pt x="80" y="88"/>
                    </a:lnTo>
                    <a:lnTo>
                      <a:pt x="88" y="88"/>
                    </a:lnTo>
                    <a:lnTo>
                      <a:pt x="104" y="88"/>
                    </a:lnTo>
                    <a:lnTo>
                      <a:pt x="112" y="88"/>
                    </a:lnTo>
                    <a:lnTo>
                      <a:pt x="128" y="88"/>
                    </a:lnTo>
                    <a:lnTo>
                      <a:pt x="136" y="88"/>
                    </a:lnTo>
                    <a:lnTo>
                      <a:pt x="144" y="88"/>
                    </a:lnTo>
                    <a:lnTo>
                      <a:pt x="160" y="88"/>
                    </a:lnTo>
                    <a:lnTo>
                      <a:pt x="168" y="88"/>
                    </a:lnTo>
                    <a:lnTo>
                      <a:pt x="184" y="88"/>
                    </a:lnTo>
                    <a:lnTo>
                      <a:pt x="192" y="88"/>
                    </a:lnTo>
                    <a:lnTo>
                      <a:pt x="192" y="72"/>
                    </a:lnTo>
                    <a:lnTo>
                      <a:pt x="200" y="72"/>
                    </a:lnTo>
                    <a:lnTo>
                      <a:pt x="216" y="64"/>
                    </a:lnTo>
                    <a:lnTo>
                      <a:pt x="224" y="64"/>
                    </a:lnTo>
                    <a:lnTo>
                      <a:pt x="232" y="64"/>
                    </a:lnTo>
                    <a:lnTo>
                      <a:pt x="232" y="56"/>
                    </a:lnTo>
                    <a:lnTo>
                      <a:pt x="248" y="56"/>
                    </a:lnTo>
                    <a:lnTo>
                      <a:pt x="248" y="40"/>
                    </a:lnTo>
                    <a:lnTo>
                      <a:pt x="256" y="40"/>
                    </a:lnTo>
                    <a:lnTo>
                      <a:pt x="256" y="32"/>
                    </a:lnTo>
                    <a:lnTo>
                      <a:pt x="256" y="24"/>
                    </a:lnTo>
                    <a:lnTo>
                      <a:pt x="256" y="8"/>
                    </a:lnTo>
                    <a:lnTo>
                      <a:pt x="256" y="0"/>
                    </a:lnTo>
                  </a:path>
                </a:pathLst>
              </a:custGeom>
              <a:solidFill>
                <a:srgbClr val="00FFFF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222" name="Freeform 16"/>
              <p:cNvSpPr>
                <a:spLocks/>
              </p:cNvSpPr>
              <p:nvPr/>
            </p:nvSpPr>
            <p:spPr bwMode="auto">
              <a:xfrm>
                <a:off x="4960" y="2864"/>
                <a:ext cx="55" cy="27"/>
              </a:xfrm>
              <a:custGeom>
                <a:avLst/>
                <a:gdLst>
                  <a:gd name="T0" fmla="*/ 0 w 161"/>
                  <a:gd name="T1" fmla="*/ 0 h 89"/>
                  <a:gd name="T2" fmla="*/ 0 w 161"/>
                  <a:gd name="T3" fmla="*/ 0 h 89"/>
                  <a:gd name="T4" fmla="*/ 0 w 161"/>
                  <a:gd name="T5" fmla="*/ 0 h 89"/>
                  <a:gd name="T6" fmla="*/ 0 w 161"/>
                  <a:gd name="T7" fmla="*/ 0 h 89"/>
                  <a:gd name="T8" fmla="*/ 0 w 161"/>
                  <a:gd name="T9" fmla="*/ 0 h 89"/>
                  <a:gd name="T10" fmla="*/ 0 w 161"/>
                  <a:gd name="T11" fmla="*/ 0 h 89"/>
                  <a:gd name="T12" fmla="*/ 0 w 161"/>
                  <a:gd name="T13" fmla="*/ 0 h 89"/>
                  <a:gd name="T14" fmla="*/ 0 w 161"/>
                  <a:gd name="T15" fmla="*/ 0 h 89"/>
                  <a:gd name="T16" fmla="*/ 0 w 161"/>
                  <a:gd name="T17" fmla="*/ 0 h 89"/>
                  <a:gd name="T18" fmla="*/ 0 w 161"/>
                  <a:gd name="T19" fmla="*/ 0 h 89"/>
                  <a:gd name="T20" fmla="*/ 0 w 161"/>
                  <a:gd name="T21" fmla="*/ 0 h 89"/>
                  <a:gd name="T22" fmla="*/ 0 w 161"/>
                  <a:gd name="T23" fmla="*/ 0 h 89"/>
                  <a:gd name="T24" fmla="*/ 0 w 161"/>
                  <a:gd name="T25" fmla="*/ 0 h 89"/>
                  <a:gd name="T26" fmla="*/ 0 w 161"/>
                  <a:gd name="T27" fmla="*/ 0 h 89"/>
                  <a:gd name="T28" fmla="*/ 0 w 161"/>
                  <a:gd name="T29" fmla="*/ 0 h 89"/>
                  <a:gd name="T30" fmla="*/ 0 w 161"/>
                  <a:gd name="T31" fmla="*/ 0 h 89"/>
                  <a:gd name="T32" fmla="*/ 0 w 161"/>
                  <a:gd name="T33" fmla="*/ 0 h 89"/>
                  <a:gd name="T34" fmla="*/ 0 w 161"/>
                  <a:gd name="T35" fmla="*/ 0 h 89"/>
                  <a:gd name="T36" fmla="*/ 0 w 161"/>
                  <a:gd name="T37" fmla="*/ 0 h 89"/>
                  <a:gd name="T38" fmla="*/ 0 w 161"/>
                  <a:gd name="T39" fmla="*/ 0 h 89"/>
                  <a:gd name="T40" fmla="*/ 0 w 161"/>
                  <a:gd name="T41" fmla="*/ 0 h 89"/>
                  <a:gd name="T42" fmla="*/ 0 w 161"/>
                  <a:gd name="T43" fmla="*/ 0 h 89"/>
                  <a:gd name="T44" fmla="*/ 0 w 161"/>
                  <a:gd name="T45" fmla="*/ 0 h 89"/>
                  <a:gd name="T46" fmla="*/ 0 w 161"/>
                  <a:gd name="T47" fmla="*/ 0 h 89"/>
                  <a:gd name="T48" fmla="*/ 0 w 161"/>
                  <a:gd name="T49" fmla="*/ 0 h 89"/>
                  <a:gd name="T50" fmla="*/ 0 w 161"/>
                  <a:gd name="T51" fmla="*/ 0 h 89"/>
                  <a:gd name="T52" fmla="*/ 0 w 161"/>
                  <a:gd name="T53" fmla="*/ 0 h 89"/>
                  <a:gd name="T54" fmla="*/ 0 w 161"/>
                  <a:gd name="T55" fmla="*/ 0 h 89"/>
                  <a:gd name="T56" fmla="*/ 0 w 161"/>
                  <a:gd name="T57" fmla="*/ 0 h 89"/>
                  <a:gd name="T58" fmla="*/ 0 w 161"/>
                  <a:gd name="T59" fmla="*/ 0 h 89"/>
                  <a:gd name="T60" fmla="*/ 0 w 161"/>
                  <a:gd name="T61" fmla="*/ 0 h 89"/>
                  <a:gd name="T62" fmla="*/ 0 w 161"/>
                  <a:gd name="T63" fmla="*/ 0 h 89"/>
                  <a:gd name="T64" fmla="*/ 0 w 161"/>
                  <a:gd name="T65" fmla="*/ 0 h 89"/>
                  <a:gd name="T66" fmla="*/ 0 w 161"/>
                  <a:gd name="T67" fmla="*/ 0 h 89"/>
                  <a:gd name="T68" fmla="*/ 0 w 161"/>
                  <a:gd name="T69" fmla="*/ 0 h 89"/>
                  <a:gd name="T70" fmla="*/ 0 w 161"/>
                  <a:gd name="T71" fmla="*/ 0 h 89"/>
                  <a:gd name="T72" fmla="*/ 0 w 161"/>
                  <a:gd name="T73" fmla="*/ 0 h 89"/>
                  <a:gd name="T74" fmla="*/ 0 w 161"/>
                  <a:gd name="T75" fmla="*/ 0 h 89"/>
                  <a:gd name="T76" fmla="*/ 0 w 161"/>
                  <a:gd name="T77" fmla="*/ 0 h 89"/>
                  <a:gd name="T78" fmla="*/ 0 w 161"/>
                  <a:gd name="T79" fmla="*/ 0 h 89"/>
                  <a:gd name="T80" fmla="*/ 0 w 161"/>
                  <a:gd name="T81" fmla="*/ 0 h 8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1"/>
                  <a:gd name="T124" fmla="*/ 0 h 89"/>
                  <a:gd name="T125" fmla="*/ 161 w 161"/>
                  <a:gd name="T126" fmla="*/ 89 h 8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1" h="89">
                    <a:moveTo>
                      <a:pt x="104" y="16"/>
                    </a:moveTo>
                    <a:lnTo>
                      <a:pt x="80" y="16"/>
                    </a:lnTo>
                    <a:lnTo>
                      <a:pt x="72" y="16"/>
                    </a:lnTo>
                    <a:lnTo>
                      <a:pt x="56" y="16"/>
                    </a:lnTo>
                    <a:lnTo>
                      <a:pt x="48" y="16"/>
                    </a:lnTo>
                    <a:lnTo>
                      <a:pt x="48" y="32"/>
                    </a:lnTo>
                    <a:lnTo>
                      <a:pt x="40" y="32"/>
                    </a:lnTo>
                    <a:lnTo>
                      <a:pt x="24" y="32"/>
                    </a:lnTo>
                    <a:lnTo>
                      <a:pt x="16" y="32"/>
                    </a:lnTo>
                    <a:lnTo>
                      <a:pt x="16" y="40"/>
                    </a:lnTo>
                    <a:lnTo>
                      <a:pt x="0" y="40"/>
                    </a:lnTo>
                    <a:lnTo>
                      <a:pt x="0" y="56"/>
                    </a:lnTo>
                    <a:lnTo>
                      <a:pt x="0" y="64"/>
                    </a:lnTo>
                    <a:lnTo>
                      <a:pt x="16" y="72"/>
                    </a:lnTo>
                    <a:lnTo>
                      <a:pt x="24" y="72"/>
                    </a:lnTo>
                    <a:lnTo>
                      <a:pt x="40" y="72"/>
                    </a:lnTo>
                    <a:lnTo>
                      <a:pt x="48" y="72"/>
                    </a:lnTo>
                    <a:lnTo>
                      <a:pt x="56" y="72"/>
                    </a:lnTo>
                    <a:lnTo>
                      <a:pt x="72" y="72"/>
                    </a:lnTo>
                    <a:lnTo>
                      <a:pt x="80" y="72"/>
                    </a:lnTo>
                    <a:lnTo>
                      <a:pt x="96" y="72"/>
                    </a:lnTo>
                    <a:lnTo>
                      <a:pt x="104" y="72"/>
                    </a:lnTo>
                    <a:lnTo>
                      <a:pt x="112" y="72"/>
                    </a:lnTo>
                    <a:lnTo>
                      <a:pt x="128" y="72"/>
                    </a:lnTo>
                    <a:lnTo>
                      <a:pt x="136" y="88"/>
                    </a:lnTo>
                    <a:lnTo>
                      <a:pt x="144" y="88"/>
                    </a:lnTo>
                    <a:lnTo>
                      <a:pt x="160" y="88"/>
                    </a:lnTo>
                    <a:lnTo>
                      <a:pt x="160" y="72"/>
                    </a:lnTo>
                    <a:lnTo>
                      <a:pt x="160" y="64"/>
                    </a:lnTo>
                    <a:lnTo>
                      <a:pt x="160" y="56"/>
                    </a:lnTo>
                    <a:lnTo>
                      <a:pt x="160" y="40"/>
                    </a:lnTo>
                    <a:lnTo>
                      <a:pt x="160" y="32"/>
                    </a:lnTo>
                    <a:lnTo>
                      <a:pt x="144" y="16"/>
                    </a:lnTo>
                    <a:lnTo>
                      <a:pt x="144" y="8"/>
                    </a:lnTo>
                    <a:lnTo>
                      <a:pt x="136" y="8"/>
                    </a:lnTo>
                    <a:lnTo>
                      <a:pt x="136" y="0"/>
                    </a:lnTo>
                    <a:lnTo>
                      <a:pt x="128" y="0"/>
                    </a:lnTo>
                    <a:lnTo>
                      <a:pt x="112" y="0"/>
                    </a:lnTo>
                    <a:lnTo>
                      <a:pt x="104" y="0"/>
                    </a:lnTo>
                    <a:lnTo>
                      <a:pt x="104" y="8"/>
                    </a:lnTo>
                    <a:lnTo>
                      <a:pt x="96" y="8"/>
                    </a:lnTo>
                  </a:path>
                </a:pathLst>
              </a:custGeom>
              <a:solidFill>
                <a:srgbClr val="00FFFF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223" name="Freeform 17"/>
              <p:cNvSpPr>
                <a:spLocks/>
              </p:cNvSpPr>
              <p:nvPr/>
            </p:nvSpPr>
            <p:spPr bwMode="auto">
              <a:xfrm>
                <a:off x="4739" y="2942"/>
                <a:ext cx="55" cy="41"/>
              </a:xfrm>
              <a:custGeom>
                <a:avLst/>
                <a:gdLst>
                  <a:gd name="T0" fmla="*/ 0 w 161"/>
                  <a:gd name="T1" fmla="*/ 0 h 137"/>
                  <a:gd name="T2" fmla="*/ 0 w 161"/>
                  <a:gd name="T3" fmla="*/ 0 h 137"/>
                  <a:gd name="T4" fmla="*/ 0 w 161"/>
                  <a:gd name="T5" fmla="*/ 0 h 137"/>
                  <a:gd name="T6" fmla="*/ 0 w 161"/>
                  <a:gd name="T7" fmla="*/ 0 h 137"/>
                  <a:gd name="T8" fmla="*/ 0 w 161"/>
                  <a:gd name="T9" fmla="*/ 0 h 137"/>
                  <a:gd name="T10" fmla="*/ 0 w 161"/>
                  <a:gd name="T11" fmla="*/ 0 h 137"/>
                  <a:gd name="T12" fmla="*/ 0 w 161"/>
                  <a:gd name="T13" fmla="*/ 0 h 137"/>
                  <a:gd name="T14" fmla="*/ 0 w 161"/>
                  <a:gd name="T15" fmla="*/ 0 h 137"/>
                  <a:gd name="T16" fmla="*/ 0 w 161"/>
                  <a:gd name="T17" fmla="*/ 0 h 137"/>
                  <a:gd name="T18" fmla="*/ 0 w 161"/>
                  <a:gd name="T19" fmla="*/ 0 h 137"/>
                  <a:gd name="T20" fmla="*/ 0 w 161"/>
                  <a:gd name="T21" fmla="*/ 0 h 137"/>
                  <a:gd name="T22" fmla="*/ 0 w 161"/>
                  <a:gd name="T23" fmla="*/ 0 h 137"/>
                  <a:gd name="T24" fmla="*/ 0 w 161"/>
                  <a:gd name="T25" fmla="*/ 0 h 137"/>
                  <a:gd name="T26" fmla="*/ 0 w 161"/>
                  <a:gd name="T27" fmla="*/ 0 h 137"/>
                  <a:gd name="T28" fmla="*/ 0 w 161"/>
                  <a:gd name="T29" fmla="*/ 0 h 137"/>
                  <a:gd name="T30" fmla="*/ 0 w 161"/>
                  <a:gd name="T31" fmla="*/ 0 h 137"/>
                  <a:gd name="T32" fmla="*/ 0 w 161"/>
                  <a:gd name="T33" fmla="*/ 0 h 137"/>
                  <a:gd name="T34" fmla="*/ 0 w 161"/>
                  <a:gd name="T35" fmla="*/ 0 h 137"/>
                  <a:gd name="T36" fmla="*/ 0 w 161"/>
                  <a:gd name="T37" fmla="*/ 0 h 137"/>
                  <a:gd name="T38" fmla="*/ 0 w 161"/>
                  <a:gd name="T39" fmla="*/ 0 h 137"/>
                  <a:gd name="T40" fmla="*/ 0 w 161"/>
                  <a:gd name="T41" fmla="*/ 0 h 137"/>
                  <a:gd name="T42" fmla="*/ 0 w 161"/>
                  <a:gd name="T43" fmla="*/ 0 h 137"/>
                  <a:gd name="T44" fmla="*/ 0 w 161"/>
                  <a:gd name="T45" fmla="*/ 0 h 137"/>
                  <a:gd name="T46" fmla="*/ 0 w 161"/>
                  <a:gd name="T47" fmla="*/ 0 h 137"/>
                  <a:gd name="T48" fmla="*/ 0 w 161"/>
                  <a:gd name="T49" fmla="*/ 0 h 137"/>
                  <a:gd name="T50" fmla="*/ 0 w 161"/>
                  <a:gd name="T51" fmla="*/ 0 h 137"/>
                  <a:gd name="T52" fmla="*/ 0 w 161"/>
                  <a:gd name="T53" fmla="*/ 0 h 137"/>
                  <a:gd name="T54" fmla="*/ 0 w 161"/>
                  <a:gd name="T55" fmla="*/ 0 h 137"/>
                  <a:gd name="T56" fmla="*/ 0 w 161"/>
                  <a:gd name="T57" fmla="*/ 0 h 137"/>
                  <a:gd name="T58" fmla="*/ 0 w 161"/>
                  <a:gd name="T59" fmla="*/ 0 h 137"/>
                  <a:gd name="T60" fmla="*/ 0 w 161"/>
                  <a:gd name="T61" fmla="*/ 0 h 137"/>
                  <a:gd name="T62" fmla="*/ 0 w 161"/>
                  <a:gd name="T63" fmla="*/ 0 h 137"/>
                  <a:gd name="T64" fmla="*/ 0 w 161"/>
                  <a:gd name="T65" fmla="*/ 0 h 137"/>
                  <a:gd name="T66" fmla="*/ 0 w 161"/>
                  <a:gd name="T67" fmla="*/ 0 h 137"/>
                  <a:gd name="T68" fmla="*/ 0 w 161"/>
                  <a:gd name="T69" fmla="*/ 0 h 137"/>
                  <a:gd name="T70" fmla="*/ 0 w 161"/>
                  <a:gd name="T71" fmla="*/ 0 h 137"/>
                  <a:gd name="T72" fmla="*/ 0 w 161"/>
                  <a:gd name="T73" fmla="*/ 0 h 137"/>
                  <a:gd name="T74" fmla="*/ 0 w 161"/>
                  <a:gd name="T75" fmla="*/ 0 h 137"/>
                  <a:gd name="T76" fmla="*/ 0 w 161"/>
                  <a:gd name="T77" fmla="*/ 0 h 137"/>
                  <a:gd name="T78" fmla="*/ 0 w 161"/>
                  <a:gd name="T79" fmla="*/ 0 h 137"/>
                  <a:gd name="T80" fmla="*/ 0 w 161"/>
                  <a:gd name="T81" fmla="*/ 0 h 137"/>
                  <a:gd name="T82" fmla="*/ 0 w 161"/>
                  <a:gd name="T83" fmla="*/ 0 h 137"/>
                  <a:gd name="T84" fmla="*/ 0 w 161"/>
                  <a:gd name="T85" fmla="*/ 0 h 137"/>
                  <a:gd name="T86" fmla="*/ 0 w 161"/>
                  <a:gd name="T87" fmla="*/ 0 h 137"/>
                  <a:gd name="T88" fmla="*/ 0 w 161"/>
                  <a:gd name="T89" fmla="*/ 0 h 137"/>
                  <a:gd name="T90" fmla="*/ 0 w 161"/>
                  <a:gd name="T91" fmla="*/ 0 h 13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1"/>
                  <a:gd name="T139" fmla="*/ 0 h 137"/>
                  <a:gd name="T140" fmla="*/ 161 w 161"/>
                  <a:gd name="T141" fmla="*/ 137 h 13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1" h="137">
                    <a:moveTo>
                      <a:pt x="144" y="0"/>
                    </a:moveTo>
                    <a:lnTo>
                      <a:pt x="104" y="0"/>
                    </a:lnTo>
                    <a:lnTo>
                      <a:pt x="88" y="8"/>
                    </a:lnTo>
                    <a:lnTo>
                      <a:pt x="88" y="16"/>
                    </a:lnTo>
                    <a:lnTo>
                      <a:pt x="80" y="16"/>
                    </a:lnTo>
                    <a:lnTo>
                      <a:pt x="80" y="32"/>
                    </a:lnTo>
                    <a:lnTo>
                      <a:pt x="80" y="40"/>
                    </a:lnTo>
                    <a:lnTo>
                      <a:pt x="72" y="40"/>
                    </a:lnTo>
                    <a:lnTo>
                      <a:pt x="56" y="48"/>
                    </a:lnTo>
                    <a:lnTo>
                      <a:pt x="48" y="48"/>
                    </a:lnTo>
                    <a:lnTo>
                      <a:pt x="48" y="64"/>
                    </a:lnTo>
                    <a:lnTo>
                      <a:pt x="48" y="72"/>
                    </a:lnTo>
                    <a:lnTo>
                      <a:pt x="40" y="88"/>
                    </a:lnTo>
                    <a:lnTo>
                      <a:pt x="40" y="96"/>
                    </a:lnTo>
                    <a:lnTo>
                      <a:pt x="24" y="96"/>
                    </a:lnTo>
                    <a:lnTo>
                      <a:pt x="24" y="104"/>
                    </a:lnTo>
                    <a:lnTo>
                      <a:pt x="16" y="104"/>
                    </a:lnTo>
                    <a:lnTo>
                      <a:pt x="0" y="120"/>
                    </a:lnTo>
                    <a:lnTo>
                      <a:pt x="0" y="128"/>
                    </a:lnTo>
                    <a:lnTo>
                      <a:pt x="16" y="128"/>
                    </a:lnTo>
                    <a:lnTo>
                      <a:pt x="24" y="136"/>
                    </a:lnTo>
                    <a:lnTo>
                      <a:pt x="40" y="136"/>
                    </a:lnTo>
                    <a:lnTo>
                      <a:pt x="48" y="136"/>
                    </a:lnTo>
                    <a:lnTo>
                      <a:pt x="56" y="128"/>
                    </a:lnTo>
                    <a:lnTo>
                      <a:pt x="72" y="128"/>
                    </a:lnTo>
                    <a:lnTo>
                      <a:pt x="80" y="128"/>
                    </a:lnTo>
                    <a:lnTo>
                      <a:pt x="88" y="128"/>
                    </a:lnTo>
                    <a:lnTo>
                      <a:pt x="88" y="120"/>
                    </a:lnTo>
                    <a:lnTo>
                      <a:pt x="88" y="104"/>
                    </a:lnTo>
                    <a:lnTo>
                      <a:pt x="104" y="104"/>
                    </a:lnTo>
                    <a:lnTo>
                      <a:pt x="104" y="96"/>
                    </a:lnTo>
                    <a:lnTo>
                      <a:pt x="104" y="88"/>
                    </a:lnTo>
                    <a:lnTo>
                      <a:pt x="112" y="88"/>
                    </a:lnTo>
                    <a:lnTo>
                      <a:pt x="112" y="72"/>
                    </a:lnTo>
                    <a:lnTo>
                      <a:pt x="112" y="64"/>
                    </a:lnTo>
                    <a:lnTo>
                      <a:pt x="112" y="48"/>
                    </a:lnTo>
                    <a:lnTo>
                      <a:pt x="128" y="48"/>
                    </a:lnTo>
                    <a:lnTo>
                      <a:pt x="128" y="40"/>
                    </a:lnTo>
                    <a:lnTo>
                      <a:pt x="136" y="40"/>
                    </a:lnTo>
                    <a:lnTo>
                      <a:pt x="136" y="32"/>
                    </a:lnTo>
                    <a:lnTo>
                      <a:pt x="144" y="32"/>
                    </a:lnTo>
                    <a:lnTo>
                      <a:pt x="144" y="16"/>
                    </a:lnTo>
                    <a:lnTo>
                      <a:pt x="160" y="16"/>
                    </a:lnTo>
                    <a:lnTo>
                      <a:pt x="160" y="8"/>
                    </a:lnTo>
                    <a:lnTo>
                      <a:pt x="160" y="0"/>
                    </a:lnTo>
                    <a:lnTo>
                      <a:pt x="144" y="0"/>
                    </a:lnTo>
                  </a:path>
                </a:pathLst>
              </a:custGeom>
              <a:solidFill>
                <a:srgbClr val="00FFFF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224" name="Freeform 18"/>
              <p:cNvSpPr>
                <a:spLocks/>
              </p:cNvSpPr>
              <p:nvPr/>
            </p:nvSpPr>
            <p:spPr bwMode="auto">
              <a:xfrm>
                <a:off x="4678" y="2920"/>
                <a:ext cx="42" cy="25"/>
              </a:xfrm>
              <a:custGeom>
                <a:avLst/>
                <a:gdLst>
                  <a:gd name="T0" fmla="*/ 0 w 121"/>
                  <a:gd name="T1" fmla="*/ 0 h 81"/>
                  <a:gd name="T2" fmla="*/ 0 w 121"/>
                  <a:gd name="T3" fmla="*/ 0 h 81"/>
                  <a:gd name="T4" fmla="*/ 0 w 121"/>
                  <a:gd name="T5" fmla="*/ 0 h 81"/>
                  <a:gd name="T6" fmla="*/ 0 w 121"/>
                  <a:gd name="T7" fmla="*/ 0 h 81"/>
                  <a:gd name="T8" fmla="*/ 0 w 121"/>
                  <a:gd name="T9" fmla="*/ 0 h 81"/>
                  <a:gd name="T10" fmla="*/ 0 w 121"/>
                  <a:gd name="T11" fmla="*/ 0 h 81"/>
                  <a:gd name="T12" fmla="*/ 0 w 121"/>
                  <a:gd name="T13" fmla="*/ 0 h 81"/>
                  <a:gd name="T14" fmla="*/ 0 w 121"/>
                  <a:gd name="T15" fmla="*/ 0 h 81"/>
                  <a:gd name="T16" fmla="*/ 0 w 121"/>
                  <a:gd name="T17" fmla="*/ 0 h 81"/>
                  <a:gd name="T18" fmla="*/ 0 w 121"/>
                  <a:gd name="T19" fmla="*/ 0 h 81"/>
                  <a:gd name="T20" fmla="*/ 0 w 121"/>
                  <a:gd name="T21" fmla="*/ 0 h 81"/>
                  <a:gd name="T22" fmla="*/ 0 w 121"/>
                  <a:gd name="T23" fmla="*/ 0 h 81"/>
                  <a:gd name="T24" fmla="*/ 0 w 121"/>
                  <a:gd name="T25" fmla="*/ 0 h 81"/>
                  <a:gd name="T26" fmla="*/ 0 w 121"/>
                  <a:gd name="T27" fmla="*/ 0 h 81"/>
                  <a:gd name="T28" fmla="*/ 0 w 121"/>
                  <a:gd name="T29" fmla="*/ 0 h 81"/>
                  <a:gd name="T30" fmla="*/ 0 w 121"/>
                  <a:gd name="T31" fmla="*/ 0 h 81"/>
                  <a:gd name="T32" fmla="*/ 0 w 121"/>
                  <a:gd name="T33" fmla="*/ 0 h 81"/>
                  <a:gd name="T34" fmla="*/ 0 w 121"/>
                  <a:gd name="T35" fmla="*/ 0 h 81"/>
                  <a:gd name="T36" fmla="*/ 0 w 121"/>
                  <a:gd name="T37" fmla="*/ 0 h 81"/>
                  <a:gd name="T38" fmla="*/ 0 w 121"/>
                  <a:gd name="T39" fmla="*/ 0 h 81"/>
                  <a:gd name="T40" fmla="*/ 0 w 121"/>
                  <a:gd name="T41" fmla="*/ 0 h 81"/>
                  <a:gd name="T42" fmla="*/ 0 w 121"/>
                  <a:gd name="T43" fmla="*/ 0 h 81"/>
                  <a:gd name="T44" fmla="*/ 0 w 121"/>
                  <a:gd name="T45" fmla="*/ 0 h 81"/>
                  <a:gd name="T46" fmla="*/ 0 w 121"/>
                  <a:gd name="T47" fmla="*/ 0 h 81"/>
                  <a:gd name="T48" fmla="*/ 0 w 121"/>
                  <a:gd name="T49" fmla="*/ 0 h 81"/>
                  <a:gd name="T50" fmla="*/ 0 w 121"/>
                  <a:gd name="T51" fmla="*/ 0 h 81"/>
                  <a:gd name="T52" fmla="*/ 0 w 121"/>
                  <a:gd name="T53" fmla="*/ 0 h 81"/>
                  <a:gd name="T54" fmla="*/ 0 w 121"/>
                  <a:gd name="T55" fmla="*/ 0 h 81"/>
                  <a:gd name="T56" fmla="*/ 0 w 121"/>
                  <a:gd name="T57" fmla="*/ 0 h 81"/>
                  <a:gd name="T58" fmla="*/ 0 w 121"/>
                  <a:gd name="T59" fmla="*/ 0 h 81"/>
                  <a:gd name="T60" fmla="*/ 0 w 121"/>
                  <a:gd name="T61" fmla="*/ 0 h 81"/>
                  <a:gd name="T62" fmla="*/ 0 w 121"/>
                  <a:gd name="T63" fmla="*/ 0 h 81"/>
                  <a:gd name="T64" fmla="*/ 0 w 121"/>
                  <a:gd name="T65" fmla="*/ 0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1"/>
                  <a:gd name="T100" fmla="*/ 0 h 81"/>
                  <a:gd name="T101" fmla="*/ 121 w 121"/>
                  <a:gd name="T102" fmla="*/ 81 h 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1" h="81">
                    <a:moveTo>
                      <a:pt x="120" y="16"/>
                    </a:moveTo>
                    <a:lnTo>
                      <a:pt x="88" y="16"/>
                    </a:lnTo>
                    <a:lnTo>
                      <a:pt x="80" y="16"/>
                    </a:lnTo>
                    <a:lnTo>
                      <a:pt x="72" y="16"/>
                    </a:lnTo>
                    <a:lnTo>
                      <a:pt x="56" y="16"/>
                    </a:lnTo>
                    <a:lnTo>
                      <a:pt x="48" y="16"/>
                    </a:lnTo>
                    <a:lnTo>
                      <a:pt x="48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48"/>
                    </a:lnTo>
                    <a:lnTo>
                      <a:pt x="0" y="56"/>
                    </a:lnTo>
                    <a:lnTo>
                      <a:pt x="16" y="56"/>
                    </a:lnTo>
                    <a:lnTo>
                      <a:pt x="16" y="72"/>
                    </a:lnTo>
                    <a:lnTo>
                      <a:pt x="16" y="80"/>
                    </a:lnTo>
                    <a:lnTo>
                      <a:pt x="24" y="80"/>
                    </a:lnTo>
                    <a:lnTo>
                      <a:pt x="32" y="80"/>
                    </a:lnTo>
                    <a:lnTo>
                      <a:pt x="48" y="80"/>
                    </a:lnTo>
                    <a:lnTo>
                      <a:pt x="56" y="80"/>
                    </a:lnTo>
                    <a:lnTo>
                      <a:pt x="72" y="80"/>
                    </a:lnTo>
                    <a:lnTo>
                      <a:pt x="80" y="80"/>
                    </a:lnTo>
                    <a:lnTo>
                      <a:pt x="80" y="72"/>
                    </a:lnTo>
                    <a:lnTo>
                      <a:pt x="88" y="72"/>
                    </a:lnTo>
                    <a:lnTo>
                      <a:pt x="104" y="72"/>
                    </a:lnTo>
                    <a:lnTo>
                      <a:pt x="104" y="56"/>
                    </a:lnTo>
                    <a:lnTo>
                      <a:pt x="104" y="48"/>
                    </a:lnTo>
                    <a:lnTo>
                      <a:pt x="104" y="32"/>
                    </a:lnTo>
                    <a:lnTo>
                      <a:pt x="104" y="24"/>
                    </a:lnTo>
                    <a:lnTo>
                      <a:pt x="112" y="24"/>
                    </a:lnTo>
                  </a:path>
                </a:pathLst>
              </a:custGeom>
              <a:solidFill>
                <a:srgbClr val="00FFFF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225" name="Freeform 19"/>
              <p:cNvSpPr>
                <a:spLocks/>
              </p:cNvSpPr>
              <p:nvPr/>
            </p:nvSpPr>
            <p:spPr bwMode="auto">
              <a:xfrm>
                <a:off x="4675" y="2956"/>
                <a:ext cx="69" cy="44"/>
              </a:xfrm>
              <a:custGeom>
                <a:avLst/>
                <a:gdLst>
                  <a:gd name="T0" fmla="*/ 0 w 201"/>
                  <a:gd name="T1" fmla="*/ 0 h 145"/>
                  <a:gd name="T2" fmla="*/ 0 w 201"/>
                  <a:gd name="T3" fmla="*/ 0 h 145"/>
                  <a:gd name="T4" fmla="*/ 0 w 201"/>
                  <a:gd name="T5" fmla="*/ 0 h 145"/>
                  <a:gd name="T6" fmla="*/ 0 w 201"/>
                  <a:gd name="T7" fmla="*/ 0 h 145"/>
                  <a:gd name="T8" fmla="*/ 0 w 201"/>
                  <a:gd name="T9" fmla="*/ 0 h 145"/>
                  <a:gd name="T10" fmla="*/ 0 w 201"/>
                  <a:gd name="T11" fmla="*/ 0 h 145"/>
                  <a:gd name="T12" fmla="*/ 0 w 201"/>
                  <a:gd name="T13" fmla="*/ 0 h 145"/>
                  <a:gd name="T14" fmla="*/ 0 w 201"/>
                  <a:gd name="T15" fmla="*/ 0 h 145"/>
                  <a:gd name="T16" fmla="*/ 0 w 201"/>
                  <a:gd name="T17" fmla="*/ 0 h 145"/>
                  <a:gd name="T18" fmla="*/ 0 w 201"/>
                  <a:gd name="T19" fmla="*/ 0 h 145"/>
                  <a:gd name="T20" fmla="*/ 0 w 201"/>
                  <a:gd name="T21" fmla="*/ 0 h 145"/>
                  <a:gd name="T22" fmla="*/ 0 w 201"/>
                  <a:gd name="T23" fmla="*/ 0 h 145"/>
                  <a:gd name="T24" fmla="*/ 0 w 201"/>
                  <a:gd name="T25" fmla="*/ 0 h 145"/>
                  <a:gd name="T26" fmla="*/ 0 w 201"/>
                  <a:gd name="T27" fmla="*/ 0 h 145"/>
                  <a:gd name="T28" fmla="*/ 0 w 201"/>
                  <a:gd name="T29" fmla="*/ 0 h 145"/>
                  <a:gd name="T30" fmla="*/ 0 w 201"/>
                  <a:gd name="T31" fmla="*/ 0 h 145"/>
                  <a:gd name="T32" fmla="*/ 0 w 201"/>
                  <a:gd name="T33" fmla="*/ 0 h 145"/>
                  <a:gd name="T34" fmla="*/ 0 w 201"/>
                  <a:gd name="T35" fmla="*/ 0 h 145"/>
                  <a:gd name="T36" fmla="*/ 0 w 201"/>
                  <a:gd name="T37" fmla="*/ 0 h 145"/>
                  <a:gd name="T38" fmla="*/ 0 w 201"/>
                  <a:gd name="T39" fmla="*/ 0 h 145"/>
                  <a:gd name="T40" fmla="*/ 0 w 201"/>
                  <a:gd name="T41" fmla="*/ 0 h 145"/>
                  <a:gd name="T42" fmla="*/ 0 w 201"/>
                  <a:gd name="T43" fmla="*/ 0 h 145"/>
                  <a:gd name="T44" fmla="*/ 0 w 201"/>
                  <a:gd name="T45" fmla="*/ 0 h 145"/>
                  <a:gd name="T46" fmla="*/ 0 w 201"/>
                  <a:gd name="T47" fmla="*/ 0 h 145"/>
                  <a:gd name="T48" fmla="*/ 0 w 201"/>
                  <a:gd name="T49" fmla="*/ 0 h 145"/>
                  <a:gd name="T50" fmla="*/ 0 w 201"/>
                  <a:gd name="T51" fmla="*/ 0 h 145"/>
                  <a:gd name="T52" fmla="*/ 0 w 201"/>
                  <a:gd name="T53" fmla="*/ 0 h 145"/>
                  <a:gd name="T54" fmla="*/ 0 w 201"/>
                  <a:gd name="T55" fmla="*/ 0 h 145"/>
                  <a:gd name="T56" fmla="*/ 0 w 201"/>
                  <a:gd name="T57" fmla="*/ 0 h 145"/>
                  <a:gd name="T58" fmla="*/ 0 w 201"/>
                  <a:gd name="T59" fmla="*/ 0 h 145"/>
                  <a:gd name="T60" fmla="*/ 0 w 201"/>
                  <a:gd name="T61" fmla="*/ 0 h 145"/>
                  <a:gd name="T62" fmla="*/ 0 w 201"/>
                  <a:gd name="T63" fmla="*/ 0 h 145"/>
                  <a:gd name="T64" fmla="*/ 0 w 201"/>
                  <a:gd name="T65" fmla="*/ 0 h 145"/>
                  <a:gd name="T66" fmla="*/ 0 w 201"/>
                  <a:gd name="T67" fmla="*/ 0 h 145"/>
                  <a:gd name="T68" fmla="*/ 0 w 201"/>
                  <a:gd name="T69" fmla="*/ 0 h 145"/>
                  <a:gd name="T70" fmla="*/ 0 w 201"/>
                  <a:gd name="T71" fmla="*/ 0 h 145"/>
                  <a:gd name="T72" fmla="*/ 0 w 201"/>
                  <a:gd name="T73" fmla="*/ 0 h 145"/>
                  <a:gd name="T74" fmla="*/ 0 w 201"/>
                  <a:gd name="T75" fmla="*/ 0 h 145"/>
                  <a:gd name="T76" fmla="*/ 0 w 201"/>
                  <a:gd name="T77" fmla="*/ 0 h 145"/>
                  <a:gd name="T78" fmla="*/ 0 w 201"/>
                  <a:gd name="T79" fmla="*/ 0 h 145"/>
                  <a:gd name="T80" fmla="*/ 0 w 201"/>
                  <a:gd name="T81" fmla="*/ 0 h 145"/>
                  <a:gd name="T82" fmla="*/ 0 w 201"/>
                  <a:gd name="T83" fmla="*/ 0 h 145"/>
                  <a:gd name="T84" fmla="*/ 0 w 201"/>
                  <a:gd name="T85" fmla="*/ 0 h 145"/>
                  <a:gd name="T86" fmla="*/ 0 w 201"/>
                  <a:gd name="T87" fmla="*/ 0 h 145"/>
                  <a:gd name="T88" fmla="*/ 0 w 201"/>
                  <a:gd name="T89" fmla="*/ 0 h 145"/>
                  <a:gd name="T90" fmla="*/ 0 w 201"/>
                  <a:gd name="T91" fmla="*/ 0 h 145"/>
                  <a:gd name="T92" fmla="*/ 0 w 201"/>
                  <a:gd name="T93" fmla="*/ 0 h 145"/>
                  <a:gd name="T94" fmla="*/ 0 w 201"/>
                  <a:gd name="T95" fmla="*/ 0 h 145"/>
                  <a:gd name="T96" fmla="*/ 0 w 201"/>
                  <a:gd name="T97" fmla="*/ 0 h 145"/>
                  <a:gd name="T98" fmla="*/ 0 w 201"/>
                  <a:gd name="T99" fmla="*/ 0 h 145"/>
                  <a:gd name="T100" fmla="*/ 0 w 201"/>
                  <a:gd name="T101" fmla="*/ 0 h 145"/>
                  <a:gd name="T102" fmla="*/ 0 w 201"/>
                  <a:gd name="T103" fmla="*/ 0 h 145"/>
                  <a:gd name="T104" fmla="*/ 0 w 201"/>
                  <a:gd name="T105" fmla="*/ 0 h 145"/>
                  <a:gd name="T106" fmla="*/ 0 w 201"/>
                  <a:gd name="T107" fmla="*/ 0 h 145"/>
                  <a:gd name="T108" fmla="*/ 0 w 201"/>
                  <a:gd name="T109" fmla="*/ 0 h 145"/>
                  <a:gd name="T110" fmla="*/ 0 w 201"/>
                  <a:gd name="T111" fmla="*/ 0 h 14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1"/>
                  <a:gd name="T169" fmla="*/ 0 h 145"/>
                  <a:gd name="T170" fmla="*/ 201 w 201"/>
                  <a:gd name="T171" fmla="*/ 145 h 14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1" h="145">
                    <a:moveTo>
                      <a:pt x="144" y="16"/>
                    </a:moveTo>
                    <a:lnTo>
                      <a:pt x="112" y="24"/>
                    </a:lnTo>
                    <a:lnTo>
                      <a:pt x="96" y="24"/>
                    </a:lnTo>
                    <a:lnTo>
                      <a:pt x="88" y="24"/>
                    </a:lnTo>
                    <a:lnTo>
                      <a:pt x="80" y="24"/>
                    </a:lnTo>
                    <a:lnTo>
                      <a:pt x="64" y="24"/>
                    </a:lnTo>
                    <a:lnTo>
                      <a:pt x="56" y="24"/>
                    </a:lnTo>
                    <a:lnTo>
                      <a:pt x="56" y="16"/>
                    </a:lnTo>
                    <a:lnTo>
                      <a:pt x="40" y="16"/>
                    </a:lnTo>
                    <a:lnTo>
                      <a:pt x="32" y="16"/>
                    </a:lnTo>
                    <a:lnTo>
                      <a:pt x="24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0" y="56"/>
                    </a:lnTo>
                    <a:lnTo>
                      <a:pt x="0" y="72"/>
                    </a:lnTo>
                    <a:lnTo>
                      <a:pt x="8" y="72"/>
                    </a:lnTo>
                    <a:lnTo>
                      <a:pt x="24" y="80"/>
                    </a:lnTo>
                    <a:lnTo>
                      <a:pt x="64" y="56"/>
                    </a:lnTo>
                    <a:lnTo>
                      <a:pt x="80" y="48"/>
                    </a:lnTo>
                    <a:lnTo>
                      <a:pt x="88" y="48"/>
                    </a:lnTo>
                    <a:lnTo>
                      <a:pt x="88" y="56"/>
                    </a:lnTo>
                    <a:lnTo>
                      <a:pt x="96" y="56"/>
                    </a:lnTo>
                    <a:lnTo>
                      <a:pt x="96" y="72"/>
                    </a:lnTo>
                    <a:lnTo>
                      <a:pt x="112" y="72"/>
                    </a:lnTo>
                    <a:lnTo>
                      <a:pt x="112" y="80"/>
                    </a:lnTo>
                    <a:lnTo>
                      <a:pt x="112" y="88"/>
                    </a:lnTo>
                    <a:lnTo>
                      <a:pt x="112" y="104"/>
                    </a:lnTo>
                    <a:lnTo>
                      <a:pt x="112" y="112"/>
                    </a:lnTo>
                    <a:lnTo>
                      <a:pt x="112" y="128"/>
                    </a:lnTo>
                    <a:lnTo>
                      <a:pt x="120" y="128"/>
                    </a:lnTo>
                    <a:lnTo>
                      <a:pt x="120" y="136"/>
                    </a:lnTo>
                    <a:lnTo>
                      <a:pt x="120" y="144"/>
                    </a:lnTo>
                    <a:lnTo>
                      <a:pt x="128" y="144"/>
                    </a:lnTo>
                    <a:lnTo>
                      <a:pt x="144" y="144"/>
                    </a:lnTo>
                    <a:lnTo>
                      <a:pt x="184" y="144"/>
                    </a:lnTo>
                    <a:lnTo>
                      <a:pt x="200" y="144"/>
                    </a:lnTo>
                    <a:lnTo>
                      <a:pt x="200" y="136"/>
                    </a:lnTo>
                    <a:lnTo>
                      <a:pt x="184" y="136"/>
                    </a:lnTo>
                    <a:lnTo>
                      <a:pt x="184" y="128"/>
                    </a:lnTo>
                    <a:lnTo>
                      <a:pt x="184" y="112"/>
                    </a:lnTo>
                    <a:lnTo>
                      <a:pt x="176" y="112"/>
                    </a:lnTo>
                    <a:lnTo>
                      <a:pt x="176" y="104"/>
                    </a:lnTo>
                    <a:lnTo>
                      <a:pt x="176" y="88"/>
                    </a:lnTo>
                    <a:lnTo>
                      <a:pt x="168" y="80"/>
                    </a:lnTo>
                    <a:lnTo>
                      <a:pt x="168" y="72"/>
                    </a:lnTo>
                    <a:lnTo>
                      <a:pt x="168" y="56"/>
                    </a:lnTo>
                    <a:lnTo>
                      <a:pt x="152" y="56"/>
                    </a:lnTo>
                    <a:lnTo>
                      <a:pt x="152" y="48"/>
                    </a:lnTo>
                    <a:lnTo>
                      <a:pt x="144" y="40"/>
                    </a:lnTo>
                    <a:lnTo>
                      <a:pt x="144" y="24"/>
                    </a:lnTo>
                    <a:lnTo>
                      <a:pt x="128" y="24"/>
                    </a:lnTo>
                    <a:lnTo>
                      <a:pt x="128" y="16"/>
                    </a:lnTo>
                  </a:path>
                </a:pathLst>
              </a:custGeom>
              <a:solidFill>
                <a:srgbClr val="00FFFF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226" name="Freeform 20"/>
              <p:cNvSpPr>
                <a:spLocks/>
              </p:cNvSpPr>
              <p:nvPr/>
            </p:nvSpPr>
            <p:spPr bwMode="auto">
              <a:xfrm>
                <a:off x="4626" y="2963"/>
                <a:ext cx="30" cy="32"/>
              </a:xfrm>
              <a:custGeom>
                <a:avLst/>
                <a:gdLst>
                  <a:gd name="T0" fmla="*/ 0 w 89"/>
                  <a:gd name="T1" fmla="*/ 0 h 105"/>
                  <a:gd name="T2" fmla="*/ 0 w 89"/>
                  <a:gd name="T3" fmla="*/ 0 h 105"/>
                  <a:gd name="T4" fmla="*/ 0 w 89"/>
                  <a:gd name="T5" fmla="*/ 0 h 105"/>
                  <a:gd name="T6" fmla="*/ 0 w 89"/>
                  <a:gd name="T7" fmla="*/ 0 h 105"/>
                  <a:gd name="T8" fmla="*/ 0 w 89"/>
                  <a:gd name="T9" fmla="*/ 0 h 105"/>
                  <a:gd name="T10" fmla="*/ 0 w 89"/>
                  <a:gd name="T11" fmla="*/ 0 h 105"/>
                  <a:gd name="T12" fmla="*/ 0 w 89"/>
                  <a:gd name="T13" fmla="*/ 0 h 105"/>
                  <a:gd name="T14" fmla="*/ 0 w 89"/>
                  <a:gd name="T15" fmla="*/ 0 h 105"/>
                  <a:gd name="T16" fmla="*/ 0 w 89"/>
                  <a:gd name="T17" fmla="*/ 0 h 105"/>
                  <a:gd name="T18" fmla="*/ 0 w 89"/>
                  <a:gd name="T19" fmla="*/ 0 h 105"/>
                  <a:gd name="T20" fmla="*/ 0 w 89"/>
                  <a:gd name="T21" fmla="*/ 0 h 105"/>
                  <a:gd name="T22" fmla="*/ 0 w 89"/>
                  <a:gd name="T23" fmla="*/ 0 h 105"/>
                  <a:gd name="T24" fmla="*/ 0 w 89"/>
                  <a:gd name="T25" fmla="*/ 0 h 105"/>
                  <a:gd name="T26" fmla="*/ 0 w 89"/>
                  <a:gd name="T27" fmla="*/ 0 h 105"/>
                  <a:gd name="T28" fmla="*/ 0 w 89"/>
                  <a:gd name="T29" fmla="*/ 0 h 105"/>
                  <a:gd name="T30" fmla="*/ 0 w 89"/>
                  <a:gd name="T31" fmla="*/ 0 h 105"/>
                  <a:gd name="T32" fmla="*/ 0 w 89"/>
                  <a:gd name="T33" fmla="*/ 0 h 105"/>
                  <a:gd name="T34" fmla="*/ 0 w 89"/>
                  <a:gd name="T35" fmla="*/ 0 h 105"/>
                  <a:gd name="T36" fmla="*/ 0 w 89"/>
                  <a:gd name="T37" fmla="*/ 0 h 105"/>
                  <a:gd name="T38" fmla="*/ 0 w 89"/>
                  <a:gd name="T39" fmla="*/ 0 h 105"/>
                  <a:gd name="T40" fmla="*/ 0 w 89"/>
                  <a:gd name="T41" fmla="*/ 0 h 105"/>
                  <a:gd name="T42" fmla="*/ 0 w 89"/>
                  <a:gd name="T43" fmla="*/ 0 h 105"/>
                  <a:gd name="T44" fmla="*/ 0 w 89"/>
                  <a:gd name="T45" fmla="*/ 0 h 105"/>
                  <a:gd name="T46" fmla="*/ 0 w 89"/>
                  <a:gd name="T47" fmla="*/ 0 h 105"/>
                  <a:gd name="T48" fmla="*/ 0 w 89"/>
                  <a:gd name="T49" fmla="*/ 0 h 105"/>
                  <a:gd name="T50" fmla="*/ 0 w 89"/>
                  <a:gd name="T51" fmla="*/ 0 h 105"/>
                  <a:gd name="T52" fmla="*/ 0 w 89"/>
                  <a:gd name="T53" fmla="*/ 0 h 105"/>
                  <a:gd name="T54" fmla="*/ 0 w 89"/>
                  <a:gd name="T55" fmla="*/ 0 h 105"/>
                  <a:gd name="T56" fmla="*/ 0 w 89"/>
                  <a:gd name="T57" fmla="*/ 0 h 105"/>
                  <a:gd name="T58" fmla="*/ 0 w 89"/>
                  <a:gd name="T59" fmla="*/ 0 h 105"/>
                  <a:gd name="T60" fmla="*/ 0 w 89"/>
                  <a:gd name="T61" fmla="*/ 0 h 105"/>
                  <a:gd name="T62" fmla="*/ 0 w 89"/>
                  <a:gd name="T63" fmla="*/ 0 h 105"/>
                  <a:gd name="T64" fmla="*/ 0 w 89"/>
                  <a:gd name="T65" fmla="*/ 0 h 105"/>
                  <a:gd name="T66" fmla="*/ 0 w 89"/>
                  <a:gd name="T67" fmla="*/ 0 h 10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9"/>
                  <a:gd name="T103" fmla="*/ 0 h 105"/>
                  <a:gd name="T104" fmla="*/ 89 w 89"/>
                  <a:gd name="T105" fmla="*/ 105 h 10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9" h="105">
                    <a:moveTo>
                      <a:pt x="80" y="32"/>
                    </a:moveTo>
                    <a:lnTo>
                      <a:pt x="64" y="24"/>
                    </a:lnTo>
                    <a:lnTo>
                      <a:pt x="64" y="16"/>
                    </a:lnTo>
                    <a:lnTo>
                      <a:pt x="56" y="16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8" y="0"/>
                    </a:lnTo>
                    <a:lnTo>
                      <a:pt x="8" y="16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48"/>
                    </a:lnTo>
                    <a:lnTo>
                      <a:pt x="8" y="56"/>
                    </a:lnTo>
                    <a:lnTo>
                      <a:pt x="8" y="64"/>
                    </a:lnTo>
                    <a:lnTo>
                      <a:pt x="24" y="64"/>
                    </a:lnTo>
                    <a:lnTo>
                      <a:pt x="24" y="80"/>
                    </a:lnTo>
                    <a:lnTo>
                      <a:pt x="32" y="80"/>
                    </a:lnTo>
                    <a:lnTo>
                      <a:pt x="40" y="80"/>
                    </a:lnTo>
                    <a:lnTo>
                      <a:pt x="40" y="88"/>
                    </a:lnTo>
                    <a:lnTo>
                      <a:pt x="56" y="88"/>
                    </a:lnTo>
                    <a:lnTo>
                      <a:pt x="56" y="104"/>
                    </a:lnTo>
                    <a:lnTo>
                      <a:pt x="64" y="104"/>
                    </a:lnTo>
                    <a:lnTo>
                      <a:pt x="64" y="88"/>
                    </a:lnTo>
                    <a:lnTo>
                      <a:pt x="80" y="88"/>
                    </a:lnTo>
                    <a:lnTo>
                      <a:pt x="88" y="88"/>
                    </a:lnTo>
                    <a:lnTo>
                      <a:pt x="88" y="80"/>
                    </a:lnTo>
                    <a:lnTo>
                      <a:pt x="88" y="64"/>
                    </a:lnTo>
                    <a:lnTo>
                      <a:pt x="88" y="56"/>
                    </a:lnTo>
                    <a:lnTo>
                      <a:pt x="88" y="48"/>
                    </a:lnTo>
                    <a:lnTo>
                      <a:pt x="80" y="48"/>
                    </a:lnTo>
                    <a:lnTo>
                      <a:pt x="80" y="32"/>
                    </a:lnTo>
                    <a:lnTo>
                      <a:pt x="80" y="24"/>
                    </a:lnTo>
                  </a:path>
                </a:pathLst>
              </a:custGeom>
              <a:solidFill>
                <a:srgbClr val="00FFFF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227" name="Freeform 21"/>
              <p:cNvSpPr>
                <a:spLocks/>
              </p:cNvSpPr>
              <p:nvPr/>
            </p:nvSpPr>
            <p:spPr bwMode="auto">
              <a:xfrm>
                <a:off x="4667" y="2988"/>
                <a:ext cx="39" cy="24"/>
              </a:xfrm>
              <a:custGeom>
                <a:avLst/>
                <a:gdLst>
                  <a:gd name="T0" fmla="*/ 0 w 113"/>
                  <a:gd name="T1" fmla="*/ 0 h 81"/>
                  <a:gd name="T2" fmla="*/ 0 w 113"/>
                  <a:gd name="T3" fmla="*/ 0 h 81"/>
                  <a:gd name="T4" fmla="*/ 0 w 113"/>
                  <a:gd name="T5" fmla="*/ 0 h 81"/>
                  <a:gd name="T6" fmla="*/ 0 w 113"/>
                  <a:gd name="T7" fmla="*/ 0 h 81"/>
                  <a:gd name="T8" fmla="*/ 0 w 113"/>
                  <a:gd name="T9" fmla="*/ 0 h 81"/>
                  <a:gd name="T10" fmla="*/ 0 w 113"/>
                  <a:gd name="T11" fmla="*/ 0 h 81"/>
                  <a:gd name="T12" fmla="*/ 0 w 113"/>
                  <a:gd name="T13" fmla="*/ 0 h 81"/>
                  <a:gd name="T14" fmla="*/ 0 w 113"/>
                  <a:gd name="T15" fmla="*/ 0 h 81"/>
                  <a:gd name="T16" fmla="*/ 0 w 113"/>
                  <a:gd name="T17" fmla="*/ 0 h 81"/>
                  <a:gd name="T18" fmla="*/ 0 w 113"/>
                  <a:gd name="T19" fmla="*/ 0 h 81"/>
                  <a:gd name="T20" fmla="*/ 0 w 113"/>
                  <a:gd name="T21" fmla="*/ 0 h 81"/>
                  <a:gd name="T22" fmla="*/ 0 w 113"/>
                  <a:gd name="T23" fmla="*/ 0 h 81"/>
                  <a:gd name="T24" fmla="*/ 0 w 113"/>
                  <a:gd name="T25" fmla="*/ 0 h 81"/>
                  <a:gd name="T26" fmla="*/ 0 w 113"/>
                  <a:gd name="T27" fmla="*/ 0 h 81"/>
                  <a:gd name="T28" fmla="*/ 0 w 113"/>
                  <a:gd name="T29" fmla="*/ 0 h 81"/>
                  <a:gd name="T30" fmla="*/ 0 w 113"/>
                  <a:gd name="T31" fmla="*/ 0 h 81"/>
                  <a:gd name="T32" fmla="*/ 0 w 113"/>
                  <a:gd name="T33" fmla="*/ 0 h 81"/>
                  <a:gd name="T34" fmla="*/ 0 w 113"/>
                  <a:gd name="T35" fmla="*/ 0 h 81"/>
                  <a:gd name="T36" fmla="*/ 0 w 113"/>
                  <a:gd name="T37" fmla="*/ 0 h 81"/>
                  <a:gd name="T38" fmla="*/ 0 w 113"/>
                  <a:gd name="T39" fmla="*/ 0 h 81"/>
                  <a:gd name="T40" fmla="*/ 0 w 113"/>
                  <a:gd name="T41" fmla="*/ 0 h 81"/>
                  <a:gd name="T42" fmla="*/ 0 w 113"/>
                  <a:gd name="T43" fmla="*/ 0 h 81"/>
                  <a:gd name="T44" fmla="*/ 0 w 113"/>
                  <a:gd name="T45" fmla="*/ 0 h 81"/>
                  <a:gd name="T46" fmla="*/ 0 w 113"/>
                  <a:gd name="T47" fmla="*/ 0 h 81"/>
                  <a:gd name="T48" fmla="*/ 0 w 113"/>
                  <a:gd name="T49" fmla="*/ 0 h 81"/>
                  <a:gd name="T50" fmla="*/ 0 w 113"/>
                  <a:gd name="T51" fmla="*/ 0 h 81"/>
                  <a:gd name="T52" fmla="*/ 0 w 113"/>
                  <a:gd name="T53" fmla="*/ 0 h 81"/>
                  <a:gd name="T54" fmla="*/ 0 w 113"/>
                  <a:gd name="T55" fmla="*/ 0 h 81"/>
                  <a:gd name="T56" fmla="*/ 0 w 113"/>
                  <a:gd name="T57" fmla="*/ 0 h 81"/>
                  <a:gd name="T58" fmla="*/ 0 w 113"/>
                  <a:gd name="T59" fmla="*/ 0 h 81"/>
                  <a:gd name="T60" fmla="*/ 0 w 113"/>
                  <a:gd name="T61" fmla="*/ 0 h 8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3"/>
                  <a:gd name="T94" fmla="*/ 0 h 81"/>
                  <a:gd name="T95" fmla="*/ 113 w 113"/>
                  <a:gd name="T96" fmla="*/ 81 h 8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3" h="81">
                    <a:moveTo>
                      <a:pt x="104" y="24"/>
                    </a:moveTo>
                    <a:lnTo>
                      <a:pt x="80" y="8"/>
                    </a:lnTo>
                    <a:lnTo>
                      <a:pt x="64" y="8"/>
                    </a:lnTo>
                    <a:lnTo>
                      <a:pt x="56" y="8"/>
                    </a:lnTo>
                    <a:lnTo>
                      <a:pt x="56" y="0"/>
                    </a:lnTo>
                    <a:lnTo>
                      <a:pt x="48" y="0"/>
                    </a:lnTo>
                    <a:lnTo>
                      <a:pt x="32" y="0"/>
                    </a:lnTo>
                    <a:lnTo>
                      <a:pt x="24" y="8"/>
                    </a:lnTo>
                    <a:lnTo>
                      <a:pt x="16" y="8"/>
                    </a:lnTo>
                    <a:lnTo>
                      <a:pt x="16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16" y="32"/>
                    </a:lnTo>
                    <a:lnTo>
                      <a:pt x="16" y="40"/>
                    </a:lnTo>
                    <a:lnTo>
                      <a:pt x="24" y="40"/>
                    </a:lnTo>
                    <a:lnTo>
                      <a:pt x="32" y="40"/>
                    </a:lnTo>
                    <a:lnTo>
                      <a:pt x="32" y="56"/>
                    </a:lnTo>
                    <a:lnTo>
                      <a:pt x="48" y="56"/>
                    </a:lnTo>
                    <a:lnTo>
                      <a:pt x="56" y="56"/>
                    </a:lnTo>
                    <a:lnTo>
                      <a:pt x="56" y="64"/>
                    </a:lnTo>
                    <a:lnTo>
                      <a:pt x="64" y="64"/>
                    </a:lnTo>
                    <a:lnTo>
                      <a:pt x="80" y="80"/>
                    </a:lnTo>
                    <a:lnTo>
                      <a:pt x="88" y="80"/>
                    </a:lnTo>
                    <a:lnTo>
                      <a:pt x="104" y="80"/>
                    </a:lnTo>
                    <a:lnTo>
                      <a:pt x="104" y="64"/>
                    </a:lnTo>
                    <a:lnTo>
                      <a:pt x="112" y="64"/>
                    </a:lnTo>
                    <a:lnTo>
                      <a:pt x="112" y="56"/>
                    </a:lnTo>
                    <a:lnTo>
                      <a:pt x="104" y="56"/>
                    </a:lnTo>
                    <a:lnTo>
                      <a:pt x="104" y="40"/>
                    </a:lnTo>
                    <a:lnTo>
                      <a:pt x="104" y="32"/>
                    </a:lnTo>
                    <a:lnTo>
                      <a:pt x="104" y="24"/>
                    </a:lnTo>
                  </a:path>
                </a:pathLst>
              </a:custGeom>
              <a:solidFill>
                <a:srgbClr val="00FFFF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228" name="Freeform 22"/>
              <p:cNvSpPr>
                <a:spLocks/>
              </p:cNvSpPr>
              <p:nvPr/>
            </p:nvSpPr>
            <p:spPr bwMode="auto">
              <a:xfrm>
                <a:off x="4805" y="3156"/>
                <a:ext cx="72" cy="27"/>
              </a:xfrm>
              <a:custGeom>
                <a:avLst/>
                <a:gdLst>
                  <a:gd name="T0" fmla="*/ 0 w 209"/>
                  <a:gd name="T1" fmla="*/ 0 h 89"/>
                  <a:gd name="T2" fmla="*/ 0 w 209"/>
                  <a:gd name="T3" fmla="*/ 0 h 89"/>
                  <a:gd name="T4" fmla="*/ 0 w 209"/>
                  <a:gd name="T5" fmla="*/ 0 h 89"/>
                  <a:gd name="T6" fmla="*/ 0 w 209"/>
                  <a:gd name="T7" fmla="*/ 0 h 89"/>
                  <a:gd name="T8" fmla="*/ 0 w 209"/>
                  <a:gd name="T9" fmla="*/ 0 h 89"/>
                  <a:gd name="T10" fmla="*/ 0 w 209"/>
                  <a:gd name="T11" fmla="*/ 0 h 89"/>
                  <a:gd name="T12" fmla="*/ 0 w 209"/>
                  <a:gd name="T13" fmla="*/ 0 h 89"/>
                  <a:gd name="T14" fmla="*/ 0 w 209"/>
                  <a:gd name="T15" fmla="*/ 0 h 89"/>
                  <a:gd name="T16" fmla="*/ 0 w 209"/>
                  <a:gd name="T17" fmla="*/ 0 h 89"/>
                  <a:gd name="T18" fmla="*/ 0 w 209"/>
                  <a:gd name="T19" fmla="*/ 0 h 89"/>
                  <a:gd name="T20" fmla="*/ 0 w 209"/>
                  <a:gd name="T21" fmla="*/ 0 h 89"/>
                  <a:gd name="T22" fmla="*/ 0 w 209"/>
                  <a:gd name="T23" fmla="*/ 0 h 89"/>
                  <a:gd name="T24" fmla="*/ 0 w 209"/>
                  <a:gd name="T25" fmla="*/ 0 h 89"/>
                  <a:gd name="T26" fmla="*/ 0 w 209"/>
                  <a:gd name="T27" fmla="*/ 0 h 89"/>
                  <a:gd name="T28" fmla="*/ 0 w 209"/>
                  <a:gd name="T29" fmla="*/ 0 h 89"/>
                  <a:gd name="T30" fmla="*/ 0 w 209"/>
                  <a:gd name="T31" fmla="*/ 0 h 89"/>
                  <a:gd name="T32" fmla="*/ 0 w 209"/>
                  <a:gd name="T33" fmla="*/ 0 h 89"/>
                  <a:gd name="T34" fmla="*/ 0 w 209"/>
                  <a:gd name="T35" fmla="*/ 0 h 89"/>
                  <a:gd name="T36" fmla="*/ 0 w 209"/>
                  <a:gd name="T37" fmla="*/ 0 h 89"/>
                  <a:gd name="T38" fmla="*/ 0 w 209"/>
                  <a:gd name="T39" fmla="*/ 0 h 89"/>
                  <a:gd name="T40" fmla="*/ 0 w 209"/>
                  <a:gd name="T41" fmla="*/ 0 h 89"/>
                  <a:gd name="T42" fmla="*/ 0 w 209"/>
                  <a:gd name="T43" fmla="*/ 0 h 89"/>
                  <a:gd name="T44" fmla="*/ 0 w 209"/>
                  <a:gd name="T45" fmla="*/ 0 h 89"/>
                  <a:gd name="T46" fmla="*/ 0 w 209"/>
                  <a:gd name="T47" fmla="*/ 0 h 89"/>
                  <a:gd name="T48" fmla="*/ 0 w 209"/>
                  <a:gd name="T49" fmla="*/ 0 h 89"/>
                  <a:gd name="T50" fmla="*/ 0 w 209"/>
                  <a:gd name="T51" fmla="*/ 0 h 89"/>
                  <a:gd name="T52" fmla="*/ 0 w 209"/>
                  <a:gd name="T53" fmla="*/ 0 h 89"/>
                  <a:gd name="T54" fmla="*/ 0 w 209"/>
                  <a:gd name="T55" fmla="*/ 0 h 89"/>
                  <a:gd name="T56" fmla="*/ 0 w 209"/>
                  <a:gd name="T57" fmla="*/ 0 h 89"/>
                  <a:gd name="T58" fmla="*/ 0 w 209"/>
                  <a:gd name="T59" fmla="*/ 0 h 89"/>
                  <a:gd name="T60" fmla="*/ 0 w 209"/>
                  <a:gd name="T61" fmla="*/ 0 h 89"/>
                  <a:gd name="T62" fmla="*/ 0 w 209"/>
                  <a:gd name="T63" fmla="*/ 0 h 89"/>
                  <a:gd name="T64" fmla="*/ 0 w 209"/>
                  <a:gd name="T65" fmla="*/ 0 h 89"/>
                  <a:gd name="T66" fmla="*/ 0 w 209"/>
                  <a:gd name="T67" fmla="*/ 0 h 89"/>
                  <a:gd name="T68" fmla="*/ 0 w 209"/>
                  <a:gd name="T69" fmla="*/ 0 h 89"/>
                  <a:gd name="T70" fmla="*/ 0 w 209"/>
                  <a:gd name="T71" fmla="*/ 0 h 89"/>
                  <a:gd name="T72" fmla="*/ 0 w 209"/>
                  <a:gd name="T73" fmla="*/ 0 h 89"/>
                  <a:gd name="T74" fmla="*/ 0 w 209"/>
                  <a:gd name="T75" fmla="*/ 0 h 89"/>
                  <a:gd name="T76" fmla="*/ 0 w 209"/>
                  <a:gd name="T77" fmla="*/ 0 h 89"/>
                  <a:gd name="T78" fmla="*/ 0 w 209"/>
                  <a:gd name="T79" fmla="*/ 0 h 89"/>
                  <a:gd name="T80" fmla="*/ 0 w 209"/>
                  <a:gd name="T81" fmla="*/ 0 h 89"/>
                  <a:gd name="T82" fmla="*/ 0 w 209"/>
                  <a:gd name="T83" fmla="*/ 0 h 89"/>
                  <a:gd name="T84" fmla="*/ 0 w 209"/>
                  <a:gd name="T85" fmla="*/ 0 h 89"/>
                  <a:gd name="T86" fmla="*/ 0 w 209"/>
                  <a:gd name="T87" fmla="*/ 0 h 89"/>
                  <a:gd name="T88" fmla="*/ 0 w 209"/>
                  <a:gd name="T89" fmla="*/ 0 h 89"/>
                  <a:gd name="T90" fmla="*/ 0 w 209"/>
                  <a:gd name="T91" fmla="*/ 0 h 89"/>
                  <a:gd name="T92" fmla="*/ 0 w 209"/>
                  <a:gd name="T93" fmla="*/ 0 h 89"/>
                  <a:gd name="T94" fmla="*/ 0 w 209"/>
                  <a:gd name="T95" fmla="*/ 0 h 89"/>
                  <a:gd name="T96" fmla="*/ 0 w 209"/>
                  <a:gd name="T97" fmla="*/ 0 h 89"/>
                  <a:gd name="T98" fmla="*/ 0 w 209"/>
                  <a:gd name="T99" fmla="*/ 0 h 89"/>
                  <a:gd name="T100" fmla="*/ 0 w 209"/>
                  <a:gd name="T101" fmla="*/ 0 h 89"/>
                  <a:gd name="T102" fmla="*/ 0 w 209"/>
                  <a:gd name="T103" fmla="*/ 0 h 89"/>
                  <a:gd name="T104" fmla="*/ 0 w 209"/>
                  <a:gd name="T105" fmla="*/ 0 h 89"/>
                  <a:gd name="T106" fmla="*/ 0 w 209"/>
                  <a:gd name="T107" fmla="*/ 0 h 89"/>
                  <a:gd name="T108" fmla="*/ 0 w 209"/>
                  <a:gd name="T109" fmla="*/ 0 h 8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09"/>
                  <a:gd name="T166" fmla="*/ 0 h 89"/>
                  <a:gd name="T167" fmla="*/ 209 w 209"/>
                  <a:gd name="T168" fmla="*/ 89 h 8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09" h="89">
                    <a:moveTo>
                      <a:pt x="144" y="0"/>
                    </a:moveTo>
                    <a:lnTo>
                      <a:pt x="128" y="0"/>
                    </a:lnTo>
                    <a:lnTo>
                      <a:pt x="120" y="0"/>
                    </a:lnTo>
                    <a:lnTo>
                      <a:pt x="112" y="0"/>
                    </a:lnTo>
                    <a:lnTo>
                      <a:pt x="96" y="0"/>
                    </a:lnTo>
                    <a:lnTo>
                      <a:pt x="88" y="0"/>
                    </a:lnTo>
                    <a:lnTo>
                      <a:pt x="80" y="0"/>
                    </a:lnTo>
                    <a:lnTo>
                      <a:pt x="6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8" y="48"/>
                    </a:lnTo>
                    <a:lnTo>
                      <a:pt x="24" y="48"/>
                    </a:lnTo>
                    <a:lnTo>
                      <a:pt x="32" y="48"/>
                    </a:lnTo>
                    <a:lnTo>
                      <a:pt x="40" y="48"/>
                    </a:lnTo>
                    <a:lnTo>
                      <a:pt x="40" y="40"/>
                    </a:lnTo>
                    <a:lnTo>
                      <a:pt x="56" y="40"/>
                    </a:lnTo>
                    <a:lnTo>
                      <a:pt x="64" y="48"/>
                    </a:lnTo>
                    <a:lnTo>
                      <a:pt x="80" y="48"/>
                    </a:lnTo>
                    <a:lnTo>
                      <a:pt x="88" y="48"/>
                    </a:lnTo>
                    <a:lnTo>
                      <a:pt x="96" y="48"/>
                    </a:lnTo>
                    <a:lnTo>
                      <a:pt x="112" y="48"/>
                    </a:lnTo>
                    <a:lnTo>
                      <a:pt x="120" y="48"/>
                    </a:lnTo>
                    <a:lnTo>
                      <a:pt x="128" y="48"/>
                    </a:lnTo>
                    <a:lnTo>
                      <a:pt x="128" y="56"/>
                    </a:lnTo>
                    <a:lnTo>
                      <a:pt x="144" y="56"/>
                    </a:lnTo>
                    <a:lnTo>
                      <a:pt x="144" y="72"/>
                    </a:lnTo>
                    <a:lnTo>
                      <a:pt x="152" y="80"/>
                    </a:lnTo>
                    <a:lnTo>
                      <a:pt x="152" y="88"/>
                    </a:lnTo>
                    <a:lnTo>
                      <a:pt x="168" y="88"/>
                    </a:lnTo>
                    <a:lnTo>
                      <a:pt x="176" y="80"/>
                    </a:lnTo>
                    <a:lnTo>
                      <a:pt x="184" y="80"/>
                    </a:lnTo>
                    <a:lnTo>
                      <a:pt x="200" y="80"/>
                    </a:lnTo>
                    <a:lnTo>
                      <a:pt x="208" y="80"/>
                    </a:lnTo>
                    <a:lnTo>
                      <a:pt x="208" y="72"/>
                    </a:lnTo>
                    <a:lnTo>
                      <a:pt x="208" y="56"/>
                    </a:lnTo>
                    <a:lnTo>
                      <a:pt x="208" y="48"/>
                    </a:lnTo>
                    <a:lnTo>
                      <a:pt x="208" y="40"/>
                    </a:lnTo>
                    <a:lnTo>
                      <a:pt x="200" y="40"/>
                    </a:lnTo>
                    <a:lnTo>
                      <a:pt x="200" y="24"/>
                    </a:lnTo>
                    <a:lnTo>
                      <a:pt x="184" y="24"/>
                    </a:lnTo>
                    <a:lnTo>
                      <a:pt x="184" y="16"/>
                    </a:lnTo>
                    <a:lnTo>
                      <a:pt x="176" y="16"/>
                    </a:lnTo>
                    <a:lnTo>
                      <a:pt x="168" y="16"/>
                    </a:lnTo>
                    <a:lnTo>
                      <a:pt x="152" y="16"/>
                    </a:lnTo>
                    <a:lnTo>
                      <a:pt x="144" y="16"/>
                    </a:lnTo>
                    <a:lnTo>
                      <a:pt x="144" y="0"/>
                    </a:lnTo>
                    <a:lnTo>
                      <a:pt x="128" y="0"/>
                    </a:lnTo>
                  </a:path>
                </a:pathLst>
              </a:custGeom>
              <a:solidFill>
                <a:srgbClr val="00AA5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51210" name="Picture 2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064" y="1248"/>
              <a:ext cx="1410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252" name="Rectangle 28"/>
          <p:cNvSpPr>
            <a:spLocks noChangeArrowheads="1"/>
          </p:cNvSpPr>
          <p:nvPr/>
        </p:nvSpPr>
        <p:spPr bwMode="auto">
          <a:xfrm>
            <a:off x="2859088" y="2162175"/>
            <a:ext cx="1841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endParaRPr lang="en-US" sz="4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2253" name="Rectangle 29"/>
          <p:cNvSpPr>
            <a:spLocks noChangeArrowheads="1"/>
          </p:cNvSpPr>
          <p:nvPr/>
        </p:nvSpPr>
        <p:spPr bwMode="auto">
          <a:xfrm>
            <a:off x="3338513" y="4702175"/>
            <a:ext cx="2016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4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 advTm="214748364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98475" y="508000"/>
            <a:ext cx="8229600" cy="1117600"/>
          </a:xfrm>
        </p:spPr>
        <p:txBody>
          <a:bodyPr/>
          <a:lstStyle/>
          <a:p>
            <a:pPr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What Is Geography?  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0375" y="1866900"/>
            <a:ext cx="8229600" cy="4267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/>
            </a:r>
            <a:br>
              <a:rPr lang="en-US" dirty="0" smtClean="0">
                <a:cs typeface="+mn-cs"/>
              </a:rPr>
            </a:br>
            <a:endParaRPr lang="en-US" dirty="0" smtClean="0">
              <a:cs typeface="+mn-cs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830263" y="2238375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/>
          <a:lstStyle/>
          <a:p>
            <a:pPr indent="-342900" eaLnBrk="0" hangingPunct="0">
              <a:spcBef>
                <a:spcPct val="20000"/>
              </a:spcBef>
            </a:pPr>
            <a:r>
              <a:rPr lang="en-US" sz="3200" u="sng" dirty="0" smtClean="0">
                <a:solidFill>
                  <a:srgbClr val="FFFFFF"/>
                </a:solidFill>
                <a:latin typeface="Arial" charset="0"/>
              </a:rPr>
              <a:t>Geography </a:t>
            </a:r>
            <a:r>
              <a:rPr lang="en-US" sz="3200" u="sng" dirty="0">
                <a:solidFill>
                  <a:srgbClr val="FFFFFF"/>
                </a:solidFill>
                <a:latin typeface="Arial" charset="0"/>
              </a:rPr>
              <a:t>is a science</a:t>
            </a:r>
            <a:r>
              <a:rPr lang="en-US" sz="3200" dirty="0">
                <a:solidFill>
                  <a:srgbClr val="FFFFFF"/>
                </a:solidFill>
                <a:latin typeface="Arial" charset="0"/>
              </a:rPr>
              <a:t> that enables us to </a:t>
            </a:r>
            <a:r>
              <a:rPr lang="en-US" sz="3200" dirty="0" smtClean="0">
                <a:solidFill>
                  <a:srgbClr val="FFFFFF"/>
                </a:solidFill>
                <a:latin typeface="Arial" charset="0"/>
              </a:rPr>
              <a:t>  find </a:t>
            </a:r>
            <a:r>
              <a:rPr lang="en-US" sz="3200" dirty="0">
                <a:solidFill>
                  <a:srgbClr val="FFFFFF"/>
                </a:solidFill>
                <a:latin typeface="Arial" charset="0"/>
              </a:rPr>
              <a:t>answers to questions about the world around us.  </a:t>
            </a:r>
          </a:p>
          <a:p>
            <a:pPr indent="-342900" eaLnBrk="0" hangingPunct="0">
              <a:spcBef>
                <a:spcPct val="20000"/>
              </a:spcBef>
            </a:pPr>
            <a:endParaRPr lang="en-US" sz="3200" dirty="0">
              <a:solidFill>
                <a:srgbClr val="FFFFFF"/>
              </a:solidFill>
              <a:latin typeface="Arial" charset="0"/>
            </a:endParaRPr>
          </a:p>
          <a:p>
            <a:pPr indent="-342900" eaLnBrk="0" hangingPunct="0">
              <a:spcBef>
                <a:spcPct val="20000"/>
              </a:spcBef>
            </a:pPr>
            <a:r>
              <a:rPr lang="en-US" sz="3200" dirty="0" smtClean="0">
                <a:solidFill>
                  <a:srgbClr val="FFFFFF"/>
                </a:solidFill>
                <a:latin typeface="Arial" charset="0"/>
              </a:rPr>
              <a:t>Geography </a:t>
            </a:r>
            <a:r>
              <a:rPr lang="en-US" sz="3200" dirty="0">
                <a:solidFill>
                  <a:srgbClr val="FFFFFF"/>
                </a:solidFill>
                <a:latin typeface="Arial" charset="0"/>
              </a:rPr>
              <a:t>helps us to </a:t>
            </a:r>
            <a:r>
              <a:rPr lang="en-US" sz="3200" u="sng" dirty="0">
                <a:solidFill>
                  <a:srgbClr val="FFFFFF"/>
                </a:solidFill>
                <a:latin typeface="Arial" charset="0"/>
              </a:rPr>
              <a:t>locate where things are</a:t>
            </a:r>
            <a:r>
              <a:rPr lang="en-US" sz="3200" dirty="0">
                <a:solidFill>
                  <a:srgbClr val="FFFFFF"/>
                </a:solidFill>
                <a:latin typeface="Arial" charset="0"/>
              </a:rPr>
              <a:t> and how or why they are there.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/>
            </a:r>
            <a:br>
              <a:rPr lang="en-US" sz="3200" b="1" dirty="0">
                <a:solidFill>
                  <a:srgbClr val="FFFFFF"/>
                </a:solidFill>
                <a:latin typeface="Arial" charset="0"/>
              </a:rPr>
            </a:br>
            <a:endParaRPr lang="en-US" sz="3200" b="1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5588" y="5922498"/>
            <a:ext cx="8664575" cy="760877"/>
            <a:chOff x="255588" y="5922498"/>
            <a:chExt cx="8664575" cy="760877"/>
          </a:xfrm>
        </p:grpSpPr>
        <p:grpSp>
          <p:nvGrpSpPr>
            <p:cNvPr id="22531" name="Group 4"/>
            <p:cNvGrpSpPr>
              <a:grpSpLocks/>
            </p:cNvGrpSpPr>
            <p:nvPr/>
          </p:nvGrpSpPr>
          <p:grpSpPr bwMode="auto">
            <a:xfrm>
              <a:off x="255588" y="6370638"/>
              <a:ext cx="8664575" cy="312737"/>
              <a:chOff x="212725" y="152400"/>
              <a:chExt cx="8664575" cy="312738"/>
            </a:xfrm>
          </p:grpSpPr>
          <p:pic>
            <p:nvPicPr>
              <p:cNvPr id="22533" name="Picture 5" descr="DiscoveringtheWorldthroughGIS.pn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2725" y="152400"/>
                <a:ext cx="424815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34" name="Picture 7" descr="wwwgisdaycom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072313" y="179388"/>
                <a:ext cx="1804987" cy="28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" name="Picture 6" descr="GISDayLogo_sRGB_sm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38622" y="5922498"/>
              <a:ext cx="1024024" cy="507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 advTm="214748364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79425" y="403225"/>
            <a:ext cx="8229600" cy="1117600"/>
          </a:xfrm>
        </p:spPr>
        <p:txBody>
          <a:bodyPr/>
          <a:lstStyle/>
          <a:p>
            <a:pPr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What is GIS?  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1038" y="1614488"/>
            <a:ext cx="8258175" cy="4381500"/>
          </a:xfrm>
        </p:spPr>
        <p:txBody>
          <a:bodyPr/>
          <a:lstStyle/>
          <a:p>
            <a:pPr marL="0">
              <a:buFontTx/>
              <a:buNone/>
            </a:pPr>
            <a:r>
              <a:rPr 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 </a:t>
            </a:r>
            <a:r>
              <a:rPr lang="en-US" b="0" dirty="0" smtClean="0">
                <a:ea typeface="ヒラギノ角ゴ Pro W3"/>
              </a:rPr>
              <a:t>GIS is an abbreviation for geographic information systems which is a </a:t>
            </a:r>
            <a:r>
              <a:rPr lang="en-US" b="0" u="sng" dirty="0" smtClean="0">
                <a:ea typeface="ヒラギノ角ゴ Pro W3"/>
              </a:rPr>
              <a:t>set of tools</a:t>
            </a:r>
            <a:r>
              <a:rPr lang="en-US" b="0" dirty="0" smtClean="0">
                <a:ea typeface="ヒラギノ角ゴ Pro W3"/>
              </a:rPr>
              <a:t> that captures, stores, analyzes, manages, and presents data that are </a:t>
            </a:r>
            <a:r>
              <a:rPr lang="en-US" b="0" u="sng" dirty="0" smtClean="0">
                <a:ea typeface="ヒラギノ角ゴ Pro W3"/>
              </a:rPr>
              <a:t>linked to locations</a:t>
            </a:r>
            <a:r>
              <a:rPr lang="en-US" b="0" dirty="0" smtClean="0">
                <a:ea typeface="ヒラギノ角ゴ Pro W3"/>
              </a:rPr>
              <a:t>.  In the simplest terms, GIS is the merging of cartography, statistical analysis, and database technologies to develop better solutions and </a:t>
            </a:r>
            <a:r>
              <a:rPr lang="en-US" b="0" u="sng" dirty="0" smtClean="0">
                <a:ea typeface="ヒラギノ角ゴ Pro W3"/>
              </a:rPr>
              <a:t>make better decisions</a:t>
            </a:r>
            <a:r>
              <a:rPr lang="en-US" b="0" dirty="0" smtClean="0">
                <a:ea typeface="ヒラギノ角ゴ Pro W3"/>
              </a:rPr>
              <a:t>.</a:t>
            </a:r>
            <a:endParaRPr lang="en-US" dirty="0" smtClean="0">
              <a:ea typeface="ヒラギノ角ゴ Pro W3"/>
            </a:endParaRPr>
          </a:p>
        </p:txBody>
      </p:sp>
      <p:pic>
        <p:nvPicPr>
          <p:cNvPr id="7" name="Picture 5" descr="DiscoveringtheWorldthroughGI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911" y="6477000"/>
            <a:ext cx="4248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GISDayLogo_sRGB_s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5931519"/>
            <a:ext cx="1109010" cy="54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wwwgisdayco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8635" y="6477000"/>
            <a:ext cx="240664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14748364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79425" y="403225"/>
            <a:ext cx="8229600" cy="1117600"/>
          </a:xfrm>
        </p:spPr>
        <p:txBody>
          <a:bodyPr/>
          <a:lstStyle/>
          <a:p>
            <a:pPr>
              <a:defRPr/>
            </a:pPr>
            <a:r>
              <a:rPr lang="en-US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How does GIS fit into </a:t>
            </a:r>
            <a:r>
              <a:rPr lang="en-US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your Future?  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21253" y="1621745"/>
            <a:ext cx="6293076" cy="4381500"/>
          </a:xfrm>
        </p:spPr>
        <p:txBody>
          <a:bodyPr/>
          <a:lstStyle/>
          <a:p>
            <a:pPr marL="114300" indent="-457200"/>
            <a:r>
              <a:rPr lang="en-US" sz="28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Critical </a:t>
            </a:r>
            <a:r>
              <a:rPr lang="en-US" sz="2800" b="0" dirty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thinking</a:t>
            </a:r>
          </a:p>
          <a:p>
            <a:pPr marL="114300" indent="-457200"/>
            <a:r>
              <a:rPr lang="en-US" sz="2800" b="0" dirty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Cross-disciplinary problem solving</a:t>
            </a:r>
          </a:p>
          <a:p>
            <a:pPr marL="114300" indent="-457200"/>
            <a:r>
              <a:rPr lang="en-US" sz="2800" b="0" dirty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Academic to real-world concepts</a:t>
            </a:r>
          </a:p>
          <a:p>
            <a:pPr marL="114300" indent="-457200"/>
            <a:r>
              <a:rPr lang="en-US" sz="2800" b="0" dirty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Pathway for deciding best solutions</a:t>
            </a:r>
          </a:p>
          <a:p>
            <a:pPr marL="114300" indent="-457200"/>
            <a:r>
              <a:rPr lang="en-US" sz="2800" b="0" dirty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Problem-based learning (PBL)</a:t>
            </a:r>
          </a:p>
          <a:p>
            <a:pPr marL="114300" indent="-457200"/>
            <a:r>
              <a:rPr lang="en-US" sz="2800" b="0" dirty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Motivation with technology</a:t>
            </a:r>
          </a:p>
          <a:p>
            <a:pPr marL="114300" indent="-457200"/>
            <a:r>
              <a:rPr lang="en-US" sz="2800" b="0" dirty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Builds workforce ready skills</a:t>
            </a:r>
          </a:p>
          <a:p>
            <a:pPr marL="114300" indent="-457200"/>
            <a:r>
              <a:rPr lang="en-US" sz="2800" b="0" dirty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Growing demand in job market</a:t>
            </a:r>
          </a:p>
          <a:p>
            <a:pPr marL="0">
              <a:buFontTx/>
              <a:buNone/>
            </a:pPr>
            <a:endParaRPr lang="en-US" dirty="0" smtClean="0">
              <a:ea typeface="ヒラギノ角ゴ Pro W3"/>
            </a:endParaRPr>
          </a:p>
        </p:txBody>
      </p:sp>
      <p:pic>
        <p:nvPicPr>
          <p:cNvPr id="7" name="Picture 5" descr="DiscoveringtheWorldthroughGI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911" y="6477000"/>
            <a:ext cx="4248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GISDayLogo_sRGB_s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5931519"/>
            <a:ext cx="1109010" cy="54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wwwgisdayco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8635" y="6477000"/>
            <a:ext cx="240664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1747613"/>
      </p:ext>
    </p:extLst>
  </p:cSld>
  <p:clrMapOvr>
    <a:masterClrMapping/>
  </p:clrMapOvr>
  <p:transition spd="med" advTm="214748364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501650"/>
            <a:ext cx="7848600" cy="1066800"/>
          </a:xfrm>
        </p:spPr>
        <p:txBody>
          <a:bodyPr/>
          <a:lstStyle/>
          <a:p>
            <a:pPr>
              <a:defRPr/>
            </a:pPr>
            <a:r>
              <a:rPr lang="de-DE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Jobs Where People Use GIS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8675" y="1400175"/>
            <a:ext cx="6105525" cy="35877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US" sz="150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150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150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150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150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150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150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170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1700" dirty="0" smtClean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170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de-DE" sz="1700" dirty="0" smtClean="0">
              <a:cs typeface="+mn-cs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7340600" y="2247900"/>
            <a:ext cx="3228975" cy="3981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US" sz="1700" dirty="0">
              <a:latin typeface="Times" charset="0"/>
              <a:ea typeface="ヒラギノ角ゴ Pro W3" charset="-128"/>
              <a:cs typeface="+mn-cs"/>
            </a:endParaRPr>
          </a:p>
          <a:p>
            <a:pPr eaLnBrk="0" hangingPunct="0">
              <a:defRPr/>
            </a:pPr>
            <a:endParaRPr lang="en-US" sz="1700" dirty="0">
              <a:latin typeface="Times" charset="0"/>
              <a:ea typeface="ヒラギノ角ゴ Pro W3" charset="-128"/>
              <a:cs typeface="+mn-cs"/>
            </a:endParaRPr>
          </a:p>
          <a:p>
            <a:pPr eaLnBrk="0" hangingPunct="0">
              <a:defRPr/>
            </a:pPr>
            <a:endParaRPr lang="en-US" sz="1900" dirty="0">
              <a:latin typeface="Times" charset="0"/>
              <a:ea typeface="ヒラギノ角ゴ Pro W3" charset="-128"/>
              <a:cs typeface="+mn-cs"/>
            </a:endParaRPr>
          </a:p>
          <a:p>
            <a:pPr eaLnBrk="0" hangingPunct="0">
              <a:defRPr/>
            </a:pPr>
            <a:endParaRPr lang="en-US" sz="1900" dirty="0">
              <a:latin typeface="Times" charset="0"/>
              <a:ea typeface="ヒラギノ角ゴ Pro W3" charset="-128"/>
              <a:cs typeface="+mn-cs"/>
            </a:endParaRPr>
          </a:p>
          <a:p>
            <a:pPr eaLnBrk="0" hangingPunct="0">
              <a:defRPr/>
            </a:pPr>
            <a:endParaRPr lang="en-US" sz="1900" dirty="0">
              <a:latin typeface="Times" charset="0"/>
              <a:ea typeface="ヒラギノ角ゴ Pro W3" charset="-128"/>
              <a:cs typeface="+mn-cs"/>
            </a:endParaRPr>
          </a:p>
          <a:p>
            <a:pPr eaLnBrk="0" hangingPunct="0">
              <a:defRPr/>
            </a:pPr>
            <a:endParaRPr lang="en-US" sz="1900" dirty="0">
              <a:effectLst>
                <a:outerShdw blurRad="38100" dist="38100" dir="2700000" algn="tl">
                  <a:srgbClr val="C0C0C0"/>
                </a:outerShdw>
              </a:effectLst>
              <a:latin typeface="Times" charset="0"/>
              <a:ea typeface="ヒラギノ角ゴ Pro W3" charset="-128"/>
              <a:cs typeface="+mn-cs"/>
            </a:endParaRPr>
          </a:p>
          <a:p>
            <a:pPr eaLnBrk="0" hangingPunct="0">
              <a:defRPr/>
            </a:pPr>
            <a:endParaRPr lang="en-US" sz="1900" dirty="0">
              <a:latin typeface="Times" charset="0"/>
              <a:ea typeface="ヒラギノ角ゴ Pro W3" charset="-128"/>
              <a:cs typeface="+mn-cs"/>
            </a:endParaRPr>
          </a:p>
          <a:p>
            <a:pPr eaLnBrk="0" hangingPunct="0">
              <a:defRPr/>
            </a:pPr>
            <a:endParaRPr lang="de-DE" sz="1900">
              <a:latin typeface="Times" charset="0"/>
              <a:ea typeface="ヒラギノ角ゴ Pro W3" charset="-128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09688" y="1930400"/>
            <a:ext cx="36004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b="1" u="sng" dirty="0">
                <a:solidFill>
                  <a:srgbClr val="FFFFFF"/>
                </a:solidFill>
                <a:latin typeface="Arial" charset="0"/>
              </a:rPr>
              <a:t>Computer Science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b="1" u="sng" dirty="0">
                <a:solidFill>
                  <a:srgbClr val="FFFFFF"/>
                </a:solidFill>
                <a:latin typeface="Arial" charset="0"/>
              </a:rPr>
              <a:t>Electric/Gas Utilities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b="1" u="sng" dirty="0">
                <a:solidFill>
                  <a:srgbClr val="FFFFFF"/>
                </a:solidFill>
                <a:latin typeface="Arial" charset="0"/>
              </a:rPr>
              <a:t>Business/Marketing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b="1" dirty="0">
                <a:solidFill>
                  <a:srgbClr val="FFFFFF"/>
                </a:solidFill>
                <a:latin typeface="Arial" charset="0"/>
              </a:rPr>
              <a:t>Telecommunications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b="1" u="sng" dirty="0">
                <a:solidFill>
                  <a:srgbClr val="FFFFFF"/>
                </a:solidFill>
                <a:latin typeface="Arial" charset="0"/>
              </a:rPr>
              <a:t>Transportation Logistics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b="1" u="sng" dirty="0">
                <a:solidFill>
                  <a:srgbClr val="FFFFFF"/>
                </a:solidFill>
                <a:latin typeface="Arial" charset="0"/>
              </a:rPr>
              <a:t>Petroleum &amp; Mining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b="1" u="sng" dirty="0">
                <a:solidFill>
                  <a:srgbClr val="FFFFFF"/>
                </a:solidFill>
                <a:latin typeface="Arial" charset="0"/>
              </a:rPr>
              <a:t>Engineering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b="1" u="sng" dirty="0">
                <a:solidFill>
                  <a:srgbClr val="FFFFFF"/>
                </a:solidFill>
                <a:latin typeface="Arial" charset="0"/>
              </a:rPr>
              <a:t>Water &amp; Wastewater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b="1" u="sng" dirty="0">
                <a:solidFill>
                  <a:srgbClr val="FFFFFF"/>
                </a:solidFill>
                <a:latin typeface="Arial" charset="0"/>
              </a:rPr>
              <a:t>Health Care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b="1" dirty="0">
                <a:solidFill>
                  <a:srgbClr val="FFFFFF"/>
                </a:solidFill>
                <a:latin typeface="Arial" charset="0"/>
              </a:rPr>
              <a:t>Federal Government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b="1" dirty="0">
                <a:solidFill>
                  <a:srgbClr val="FFFFFF"/>
                </a:solidFill>
                <a:latin typeface="Arial" charset="0"/>
              </a:rPr>
              <a:t>Economics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b="1" u="sng" dirty="0">
                <a:solidFill>
                  <a:srgbClr val="FFFFFF"/>
                </a:solidFill>
                <a:latin typeface="Arial" charset="0"/>
              </a:rPr>
              <a:t>Environmental Mgmt.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b="1" u="sng" dirty="0">
                <a:solidFill>
                  <a:srgbClr val="FFFFFF"/>
                </a:solidFill>
                <a:latin typeface="Arial" charset="0"/>
              </a:rPr>
              <a:t>Local Government</a:t>
            </a:r>
            <a:endParaRPr lang="de-DE" sz="17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967288" y="1949450"/>
            <a:ext cx="36004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b="1" u="sng" dirty="0">
                <a:solidFill>
                  <a:srgbClr val="FFFFFF"/>
                </a:solidFill>
                <a:latin typeface="Arial" charset="0"/>
              </a:rPr>
              <a:t>School Districts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b="1" u="sng" dirty="0">
                <a:solidFill>
                  <a:srgbClr val="FFFFFF"/>
                </a:solidFill>
                <a:latin typeface="Arial" charset="0"/>
              </a:rPr>
              <a:t>Geology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b="1" dirty="0">
                <a:solidFill>
                  <a:srgbClr val="FFFFFF"/>
                </a:solidFill>
                <a:latin typeface="Arial" charset="0"/>
              </a:rPr>
              <a:t>Military/Intelligence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b="1" dirty="0">
                <a:solidFill>
                  <a:srgbClr val="FFFFFF"/>
                </a:solidFill>
                <a:latin typeface="Arial" charset="0"/>
              </a:rPr>
              <a:t>Archeology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b="1" dirty="0">
                <a:solidFill>
                  <a:srgbClr val="FFFFFF"/>
                </a:solidFill>
                <a:latin typeface="Arial" charset="0"/>
              </a:rPr>
              <a:t>Sociology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b="1" u="sng" dirty="0">
                <a:solidFill>
                  <a:srgbClr val="FFFFFF"/>
                </a:solidFill>
                <a:latin typeface="Arial" charset="0"/>
              </a:rPr>
              <a:t>Community Planning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b="1" dirty="0">
                <a:solidFill>
                  <a:srgbClr val="FFFFFF"/>
                </a:solidFill>
                <a:latin typeface="Arial" charset="0"/>
              </a:rPr>
              <a:t>Real Estate &amp; Cadastral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b="1" u="sng" dirty="0">
                <a:solidFill>
                  <a:srgbClr val="FFFFFF"/>
                </a:solidFill>
                <a:latin typeface="Arial" charset="0"/>
              </a:rPr>
              <a:t>Site Location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b="1" dirty="0">
                <a:solidFill>
                  <a:srgbClr val="FFFFFF"/>
                </a:solidFill>
                <a:latin typeface="Arial" charset="0"/>
              </a:rPr>
              <a:t>Agriculture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b="1" u="sng" dirty="0">
                <a:solidFill>
                  <a:srgbClr val="FFFFFF"/>
                </a:solidFill>
                <a:latin typeface="Arial" charset="0"/>
              </a:rPr>
              <a:t>Forestry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b="1" u="sng" dirty="0">
                <a:solidFill>
                  <a:srgbClr val="FFFFFF"/>
                </a:solidFill>
                <a:latin typeface="Arial" charset="0"/>
              </a:rPr>
              <a:t>Public Safety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b="1" u="sng" dirty="0">
                <a:solidFill>
                  <a:srgbClr val="FFFFFF"/>
                </a:solidFill>
                <a:latin typeface="Arial" charset="0"/>
              </a:rPr>
              <a:t>Risk Management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b="1" u="sng" dirty="0">
                <a:solidFill>
                  <a:srgbClr val="FFFFFF"/>
                </a:solidFill>
                <a:latin typeface="Arial" charset="0"/>
              </a:rPr>
              <a:t>Aerial Photography</a:t>
            </a:r>
            <a:endParaRPr lang="de-DE" sz="17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" name="Picture 5" descr="DiscoveringtheWorldthroughGI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911" y="6477000"/>
            <a:ext cx="4248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GISDayLogo_sRGB_s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5931519"/>
            <a:ext cx="1109010" cy="54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wwwgisdayco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8635" y="6477000"/>
            <a:ext cx="240664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14748364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501650"/>
            <a:ext cx="7848600" cy="1066800"/>
          </a:xfrm>
        </p:spPr>
        <p:txBody>
          <a:bodyPr/>
          <a:lstStyle/>
          <a:p>
            <a:pPr>
              <a:defRPr/>
            </a:pP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What is the GIS Job Market?</a:t>
            </a:r>
            <a:endParaRPr lang="de-DE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7340600" y="2247900"/>
            <a:ext cx="3228975" cy="3981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US" sz="1700" dirty="0">
              <a:latin typeface="Times" charset="0"/>
              <a:ea typeface="ヒラギノ角ゴ Pro W3" charset="-128"/>
              <a:cs typeface="+mn-cs"/>
            </a:endParaRPr>
          </a:p>
          <a:p>
            <a:pPr eaLnBrk="0" hangingPunct="0">
              <a:defRPr/>
            </a:pPr>
            <a:endParaRPr lang="en-US" sz="1700" dirty="0">
              <a:latin typeface="Times" charset="0"/>
              <a:ea typeface="ヒラギノ角ゴ Pro W3" charset="-128"/>
              <a:cs typeface="+mn-cs"/>
            </a:endParaRPr>
          </a:p>
          <a:p>
            <a:pPr eaLnBrk="0" hangingPunct="0">
              <a:defRPr/>
            </a:pPr>
            <a:endParaRPr lang="en-US" sz="1900" dirty="0">
              <a:latin typeface="Times" charset="0"/>
              <a:ea typeface="ヒラギノ角ゴ Pro W3" charset="-128"/>
              <a:cs typeface="+mn-cs"/>
            </a:endParaRPr>
          </a:p>
          <a:p>
            <a:pPr eaLnBrk="0" hangingPunct="0">
              <a:defRPr/>
            </a:pPr>
            <a:endParaRPr lang="en-US" sz="1900" dirty="0">
              <a:latin typeface="Times" charset="0"/>
              <a:ea typeface="ヒラギノ角ゴ Pro W3" charset="-128"/>
              <a:cs typeface="+mn-cs"/>
            </a:endParaRPr>
          </a:p>
          <a:p>
            <a:pPr eaLnBrk="0" hangingPunct="0">
              <a:defRPr/>
            </a:pPr>
            <a:endParaRPr lang="en-US" sz="1900" dirty="0">
              <a:latin typeface="Times" charset="0"/>
              <a:ea typeface="ヒラギノ角ゴ Pro W3" charset="-128"/>
              <a:cs typeface="+mn-cs"/>
            </a:endParaRPr>
          </a:p>
          <a:p>
            <a:pPr eaLnBrk="0" hangingPunct="0">
              <a:defRPr/>
            </a:pPr>
            <a:endParaRPr lang="en-US" sz="1900" dirty="0">
              <a:effectLst>
                <a:outerShdw blurRad="38100" dist="38100" dir="2700000" algn="tl">
                  <a:srgbClr val="C0C0C0"/>
                </a:outerShdw>
              </a:effectLst>
              <a:latin typeface="Times" charset="0"/>
              <a:ea typeface="ヒラギノ角ゴ Pro W3" charset="-128"/>
              <a:cs typeface="+mn-cs"/>
            </a:endParaRPr>
          </a:p>
          <a:p>
            <a:pPr eaLnBrk="0" hangingPunct="0">
              <a:defRPr/>
            </a:pPr>
            <a:endParaRPr lang="en-US" sz="1900" dirty="0">
              <a:latin typeface="Times" charset="0"/>
              <a:ea typeface="ヒラギノ角ゴ Pro W3" charset="-128"/>
              <a:cs typeface="+mn-cs"/>
            </a:endParaRPr>
          </a:p>
          <a:p>
            <a:pPr eaLnBrk="0" hangingPunct="0">
              <a:defRPr/>
            </a:pPr>
            <a:endParaRPr lang="de-DE" sz="1900">
              <a:latin typeface="Times" charset="0"/>
              <a:ea typeface="ヒラギノ角ゴ Pro W3" charset="-128"/>
              <a:cs typeface="+mn-cs"/>
            </a:endParaRPr>
          </a:p>
        </p:txBody>
      </p:sp>
      <p:pic>
        <p:nvPicPr>
          <p:cNvPr id="10" name="Picture 5" descr="DiscoveringtheWorldthroughGI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911" y="6477000"/>
            <a:ext cx="4248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GISDayLogo_sRGB_s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5931519"/>
            <a:ext cx="1109010" cy="54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wwwgisdayco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8635" y="6477000"/>
            <a:ext cx="240664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14068" y="1525962"/>
            <a:ext cx="828135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Industry grew by double digits in early 2010‘s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 considered a “high growth industry“ (Dept. of Labor)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Expected annual growth of 35% each year through 2020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Florida was 4th of top 10 job postings states in GIS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 earn an annual salary of up to $70,000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GIS Analyst (Information Technology Sector) rank in top 100 of Best Jobs in America (CNN Money)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Diversity of available jobs based on all educational levels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117" y="5110179"/>
            <a:ext cx="2129766" cy="15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465483"/>
      </p:ext>
    </p:extLst>
  </p:cSld>
  <p:clrMapOvr>
    <a:masterClrMapping/>
  </p:clrMapOvr>
  <p:transition spd="med" advTm="214748364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8"/>
          <p:cNvSpPr>
            <a:spLocks noChangeArrowheads="1"/>
          </p:cNvSpPr>
          <p:nvPr/>
        </p:nvSpPr>
        <p:spPr bwMode="auto">
          <a:xfrm>
            <a:off x="3611218" y="1926535"/>
            <a:ext cx="4876800" cy="3314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>
          <a:xfrm>
            <a:off x="469900" y="476250"/>
            <a:ext cx="8229600" cy="1009650"/>
          </a:xfrm>
        </p:spPr>
        <p:txBody>
          <a:bodyPr/>
          <a:lstStyle/>
          <a:p>
            <a:pPr>
              <a:defRPr/>
            </a:pPr>
            <a:r>
              <a:rPr lang="de-DE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What Are the Parts of a GIS?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74594" y="1641613"/>
            <a:ext cx="8181975" cy="3657600"/>
          </a:xfrm>
        </p:spPr>
        <p:txBody>
          <a:bodyPr/>
          <a:lstStyle/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Hardware</a:t>
            </a:r>
          </a:p>
          <a:p>
            <a:pPr>
              <a:buFontTx/>
              <a:buNone/>
              <a:defRPr/>
            </a:pP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computers, printers, servers</a:t>
            </a:r>
          </a:p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Software</a:t>
            </a:r>
          </a:p>
          <a:p>
            <a:pPr>
              <a:buFontTx/>
              <a:buNone/>
              <a:defRPr/>
            </a:pP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programs, applications  </a:t>
            </a:r>
          </a:p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Data</a:t>
            </a:r>
          </a:p>
          <a:p>
            <a:pPr>
              <a:buFontTx/>
              <a:buNone/>
              <a:defRPr/>
            </a:pP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information,  tables,</a:t>
            </a:r>
          </a:p>
          <a:p>
            <a:pPr>
              <a:buFontTx/>
              <a:buNone/>
              <a:defRPr/>
            </a:pP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spreadsheets, databases</a:t>
            </a:r>
          </a:p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Methods</a:t>
            </a:r>
          </a:p>
          <a:p>
            <a:pPr>
              <a:buFontTx/>
              <a:buNone/>
              <a:defRPr/>
            </a:pP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how to ask questions</a:t>
            </a:r>
          </a:p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People</a:t>
            </a:r>
          </a:p>
          <a:p>
            <a:pPr>
              <a:buFontTx/>
              <a:buNone/>
              <a:defRPr/>
            </a:pPr>
            <a:endParaRPr lang="de-DE" sz="1400" dirty="0" smtClean="0">
              <a:cs typeface="+mn-cs"/>
            </a:endParaRPr>
          </a:p>
        </p:txBody>
      </p:sp>
      <p:pic>
        <p:nvPicPr>
          <p:cNvPr id="2970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9799" y="2124698"/>
            <a:ext cx="4065587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DiscoveringtheWorldthroughGI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911" y="6477000"/>
            <a:ext cx="4248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GISDayLogo_sRGB_s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5931519"/>
            <a:ext cx="1109010" cy="54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wwwgisdaycom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08635" y="6477000"/>
            <a:ext cx="240664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14748364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6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68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68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68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68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68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3"/>
          <p:cNvGrpSpPr>
            <a:grpSpLocks/>
          </p:cNvGrpSpPr>
          <p:nvPr/>
        </p:nvGrpSpPr>
        <p:grpSpPr bwMode="auto">
          <a:xfrm>
            <a:off x="2889250" y="2006600"/>
            <a:ext cx="4121150" cy="4257675"/>
            <a:chOff x="1002" y="591"/>
            <a:chExt cx="3645" cy="3765"/>
          </a:xfrm>
        </p:grpSpPr>
        <p:sp>
          <p:nvSpPr>
            <p:cNvPr id="33796" name="Rectangle 4"/>
            <p:cNvSpPr>
              <a:spLocks noChangeArrowheads="1"/>
            </p:cNvSpPr>
            <p:nvPr/>
          </p:nvSpPr>
          <p:spPr bwMode="auto">
            <a:xfrm>
              <a:off x="3274" y="789"/>
              <a:ext cx="1257" cy="3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2800"/>
                </a:lnSpc>
                <a:tabLst>
                  <a:tab pos="457200" algn="l"/>
                  <a:tab pos="914400" algn="l"/>
                  <a:tab pos="1371600" algn="l"/>
                </a:tabLst>
                <a:defRPr/>
              </a:pPr>
              <a:endPara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ヒラギノ角ゴ Pro W3" charset="-128"/>
                <a:cs typeface="+mn-cs"/>
              </a:endParaRPr>
            </a:p>
          </p:txBody>
        </p:sp>
        <p:sp>
          <p:nvSpPr>
            <p:cNvPr id="26632" name="Rectangle 5"/>
            <p:cNvSpPr>
              <a:spLocks noChangeArrowheads="1"/>
            </p:cNvSpPr>
            <p:nvPr/>
          </p:nvSpPr>
          <p:spPr bwMode="auto">
            <a:xfrm>
              <a:off x="3281" y="1139"/>
              <a:ext cx="1120" cy="3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2800"/>
                </a:lnSpc>
                <a:tabLst>
                  <a:tab pos="457200" algn="l"/>
                  <a:tab pos="914400" algn="l"/>
                  <a:tab pos="1371600" algn="l"/>
                </a:tabLst>
              </a:pPr>
              <a:endParaRPr lang="en-US" b="1" dirty="0">
                <a:latin typeface="Arial" charset="0"/>
              </a:endParaRPr>
            </a:p>
          </p:txBody>
        </p:sp>
        <p:sp>
          <p:nvSpPr>
            <p:cNvPr id="33798" name="Rectangle 6"/>
            <p:cNvSpPr>
              <a:spLocks noChangeArrowheads="1"/>
            </p:cNvSpPr>
            <p:nvPr/>
          </p:nvSpPr>
          <p:spPr bwMode="auto">
            <a:xfrm>
              <a:off x="3281" y="1464"/>
              <a:ext cx="1077" cy="3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2800"/>
                </a:lnSpc>
                <a:tabLst>
                  <a:tab pos="457200" algn="l"/>
                  <a:tab pos="914400" algn="l"/>
                  <a:tab pos="1371600" algn="l"/>
                </a:tabLst>
                <a:defRPr/>
              </a:pPr>
              <a:endPara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ヒラギノ角ゴ Pro W3" charset="-128"/>
                <a:cs typeface="+mn-cs"/>
              </a:endParaRPr>
            </a:p>
          </p:txBody>
        </p:sp>
        <p:sp>
          <p:nvSpPr>
            <p:cNvPr id="26634" name="Rectangle 7"/>
            <p:cNvSpPr>
              <a:spLocks noChangeArrowheads="1"/>
            </p:cNvSpPr>
            <p:nvPr/>
          </p:nvSpPr>
          <p:spPr bwMode="auto">
            <a:xfrm>
              <a:off x="3308" y="1806"/>
              <a:ext cx="852" cy="3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2800"/>
                </a:lnSpc>
                <a:tabLst>
                  <a:tab pos="457200" algn="l"/>
                  <a:tab pos="914400" algn="l"/>
                  <a:tab pos="1371600" algn="l"/>
                </a:tabLst>
              </a:pPr>
              <a:endParaRPr lang="en-US" b="1" dirty="0">
                <a:latin typeface="Arial" charset="0"/>
              </a:endParaRPr>
            </a:p>
          </p:txBody>
        </p:sp>
        <p:sp>
          <p:nvSpPr>
            <p:cNvPr id="33800" name="Rectangle 8"/>
            <p:cNvSpPr>
              <a:spLocks noChangeArrowheads="1"/>
            </p:cNvSpPr>
            <p:nvPr/>
          </p:nvSpPr>
          <p:spPr bwMode="auto">
            <a:xfrm>
              <a:off x="3286" y="2424"/>
              <a:ext cx="1337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2800"/>
                </a:lnSpc>
                <a:tabLst>
                  <a:tab pos="457200" algn="l"/>
                  <a:tab pos="914400" algn="l"/>
                  <a:tab pos="1371600" algn="l"/>
                </a:tabLst>
                <a:defRPr/>
              </a:pPr>
              <a:endPara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ヒラギノ角ゴ Pro W3" charset="-128"/>
                <a:cs typeface="+mn-cs"/>
              </a:endParaRPr>
            </a:p>
          </p:txBody>
        </p:sp>
        <p:pic>
          <p:nvPicPr>
            <p:cNvPr id="26636" name="Picture 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22" y="772"/>
              <a:ext cx="1628" cy="18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6637" name="Oval 10"/>
            <p:cNvSpPr>
              <a:spLocks noChangeArrowheads="1"/>
            </p:cNvSpPr>
            <p:nvPr/>
          </p:nvSpPr>
          <p:spPr bwMode="auto">
            <a:xfrm>
              <a:off x="2092" y="850"/>
              <a:ext cx="109" cy="41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26638" name="Oval 11"/>
            <p:cNvSpPr>
              <a:spLocks noChangeArrowheads="1"/>
            </p:cNvSpPr>
            <p:nvPr/>
          </p:nvSpPr>
          <p:spPr bwMode="auto">
            <a:xfrm>
              <a:off x="2229" y="883"/>
              <a:ext cx="102" cy="4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26639" name="Oval 12"/>
            <p:cNvSpPr>
              <a:spLocks noChangeArrowheads="1"/>
            </p:cNvSpPr>
            <p:nvPr/>
          </p:nvSpPr>
          <p:spPr bwMode="auto">
            <a:xfrm>
              <a:off x="2403" y="866"/>
              <a:ext cx="108" cy="41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26640" name="Oval 13"/>
            <p:cNvSpPr>
              <a:spLocks noChangeArrowheads="1"/>
            </p:cNvSpPr>
            <p:nvPr/>
          </p:nvSpPr>
          <p:spPr bwMode="auto">
            <a:xfrm>
              <a:off x="2324" y="793"/>
              <a:ext cx="109" cy="4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26641" name="Oval 14"/>
            <p:cNvSpPr>
              <a:spLocks noChangeArrowheads="1"/>
            </p:cNvSpPr>
            <p:nvPr/>
          </p:nvSpPr>
          <p:spPr bwMode="auto">
            <a:xfrm>
              <a:off x="2381" y="964"/>
              <a:ext cx="102" cy="41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26642" name="Oval 15"/>
            <p:cNvSpPr>
              <a:spLocks noChangeArrowheads="1"/>
            </p:cNvSpPr>
            <p:nvPr/>
          </p:nvSpPr>
          <p:spPr bwMode="auto">
            <a:xfrm>
              <a:off x="2056" y="915"/>
              <a:ext cx="108" cy="4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26643" name="Oval 16"/>
            <p:cNvSpPr>
              <a:spLocks noChangeArrowheads="1"/>
            </p:cNvSpPr>
            <p:nvPr/>
          </p:nvSpPr>
          <p:spPr bwMode="auto">
            <a:xfrm>
              <a:off x="2187" y="948"/>
              <a:ext cx="107" cy="41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26644" name="Oval 17"/>
            <p:cNvSpPr>
              <a:spLocks noChangeArrowheads="1"/>
            </p:cNvSpPr>
            <p:nvPr/>
          </p:nvSpPr>
          <p:spPr bwMode="auto">
            <a:xfrm>
              <a:off x="2460" y="923"/>
              <a:ext cx="103" cy="41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26645" name="Oval 18"/>
            <p:cNvSpPr>
              <a:spLocks noChangeArrowheads="1"/>
            </p:cNvSpPr>
            <p:nvPr/>
          </p:nvSpPr>
          <p:spPr bwMode="auto">
            <a:xfrm>
              <a:off x="2512" y="980"/>
              <a:ext cx="100" cy="4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26646" name="Oval 19"/>
            <p:cNvSpPr>
              <a:spLocks noChangeArrowheads="1"/>
            </p:cNvSpPr>
            <p:nvPr/>
          </p:nvSpPr>
          <p:spPr bwMode="auto">
            <a:xfrm>
              <a:off x="1868" y="801"/>
              <a:ext cx="109" cy="4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26647" name="Oval 20"/>
            <p:cNvSpPr>
              <a:spLocks noChangeArrowheads="1"/>
            </p:cNvSpPr>
            <p:nvPr/>
          </p:nvSpPr>
          <p:spPr bwMode="auto">
            <a:xfrm>
              <a:off x="1804" y="883"/>
              <a:ext cx="107" cy="4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26648" name="Line 21"/>
            <p:cNvSpPr>
              <a:spLocks noChangeShapeType="1"/>
            </p:cNvSpPr>
            <p:nvPr/>
          </p:nvSpPr>
          <p:spPr bwMode="auto">
            <a:xfrm>
              <a:off x="1460" y="1611"/>
              <a:ext cx="1359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49" name="Line 22"/>
            <p:cNvSpPr>
              <a:spLocks noChangeShapeType="1"/>
            </p:cNvSpPr>
            <p:nvPr/>
          </p:nvSpPr>
          <p:spPr bwMode="auto">
            <a:xfrm flipV="1">
              <a:off x="1713" y="1399"/>
              <a:ext cx="145" cy="22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50" name="Line 23"/>
            <p:cNvSpPr>
              <a:spLocks noChangeShapeType="1"/>
            </p:cNvSpPr>
            <p:nvPr/>
          </p:nvSpPr>
          <p:spPr bwMode="auto">
            <a:xfrm>
              <a:off x="1778" y="1546"/>
              <a:ext cx="954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51" name="Line 24"/>
            <p:cNvSpPr>
              <a:spLocks noChangeShapeType="1"/>
            </p:cNvSpPr>
            <p:nvPr/>
          </p:nvSpPr>
          <p:spPr bwMode="auto">
            <a:xfrm flipH="1" flipV="1">
              <a:off x="2204" y="1408"/>
              <a:ext cx="65" cy="219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52" name="Line 25"/>
            <p:cNvSpPr>
              <a:spLocks noChangeShapeType="1"/>
            </p:cNvSpPr>
            <p:nvPr/>
          </p:nvSpPr>
          <p:spPr bwMode="auto">
            <a:xfrm>
              <a:off x="1633" y="1489"/>
              <a:ext cx="152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53" name="Line 26"/>
            <p:cNvSpPr>
              <a:spLocks noChangeShapeType="1"/>
            </p:cNvSpPr>
            <p:nvPr/>
          </p:nvSpPr>
          <p:spPr bwMode="auto">
            <a:xfrm>
              <a:off x="2247" y="1505"/>
              <a:ext cx="153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54" name="Line 27"/>
            <p:cNvSpPr>
              <a:spLocks noChangeShapeType="1"/>
            </p:cNvSpPr>
            <p:nvPr/>
          </p:nvSpPr>
          <p:spPr bwMode="auto">
            <a:xfrm>
              <a:off x="2146" y="1464"/>
              <a:ext cx="66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55" name="Line 28"/>
            <p:cNvSpPr>
              <a:spLocks noChangeShapeType="1"/>
            </p:cNvSpPr>
            <p:nvPr/>
          </p:nvSpPr>
          <p:spPr bwMode="auto">
            <a:xfrm flipH="1" flipV="1">
              <a:off x="2501" y="1481"/>
              <a:ext cx="64" cy="73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56" name="Line 29"/>
            <p:cNvSpPr>
              <a:spLocks noChangeShapeType="1"/>
            </p:cNvSpPr>
            <p:nvPr/>
          </p:nvSpPr>
          <p:spPr bwMode="auto">
            <a:xfrm>
              <a:off x="2703" y="1627"/>
              <a:ext cx="29" cy="17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57" name="Line 30"/>
            <p:cNvSpPr>
              <a:spLocks noChangeShapeType="1"/>
            </p:cNvSpPr>
            <p:nvPr/>
          </p:nvSpPr>
          <p:spPr bwMode="auto">
            <a:xfrm>
              <a:off x="2493" y="1627"/>
              <a:ext cx="8" cy="25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58" name="Line 31"/>
            <p:cNvSpPr>
              <a:spLocks noChangeShapeType="1"/>
            </p:cNvSpPr>
            <p:nvPr/>
          </p:nvSpPr>
          <p:spPr bwMode="auto">
            <a:xfrm>
              <a:off x="1844" y="1456"/>
              <a:ext cx="86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59" name="Line 32"/>
            <p:cNvSpPr>
              <a:spLocks noChangeShapeType="1"/>
            </p:cNvSpPr>
            <p:nvPr/>
          </p:nvSpPr>
          <p:spPr bwMode="auto">
            <a:xfrm flipH="1">
              <a:off x="1634" y="1554"/>
              <a:ext cx="71" cy="49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60" name="Line 33"/>
            <p:cNvSpPr>
              <a:spLocks noChangeShapeType="1"/>
            </p:cNvSpPr>
            <p:nvPr/>
          </p:nvSpPr>
          <p:spPr bwMode="auto">
            <a:xfrm flipH="1">
              <a:off x="1482" y="1627"/>
              <a:ext cx="72" cy="41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61" name="Line 34"/>
            <p:cNvSpPr>
              <a:spLocks noChangeShapeType="1"/>
            </p:cNvSpPr>
            <p:nvPr/>
          </p:nvSpPr>
          <p:spPr bwMode="auto">
            <a:xfrm flipH="1">
              <a:off x="1959" y="1619"/>
              <a:ext cx="21" cy="41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62" name="Line 35"/>
            <p:cNvSpPr>
              <a:spLocks noChangeShapeType="1"/>
            </p:cNvSpPr>
            <p:nvPr/>
          </p:nvSpPr>
          <p:spPr bwMode="auto">
            <a:xfrm flipV="1">
              <a:off x="1929" y="1465"/>
              <a:ext cx="30" cy="89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63" name="Line 36"/>
            <p:cNvSpPr>
              <a:spLocks noChangeShapeType="1"/>
            </p:cNvSpPr>
            <p:nvPr/>
          </p:nvSpPr>
          <p:spPr bwMode="auto">
            <a:xfrm flipV="1">
              <a:off x="2074" y="1465"/>
              <a:ext cx="7" cy="89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64" name="Line 37"/>
            <p:cNvSpPr>
              <a:spLocks noChangeShapeType="1"/>
            </p:cNvSpPr>
            <p:nvPr/>
          </p:nvSpPr>
          <p:spPr bwMode="auto">
            <a:xfrm flipH="1">
              <a:off x="2959" y="903"/>
              <a:ext cx="4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65" name="Line 38"/>
            <p:cNvSpPr>
              <a:spLocks noChangeShapeType="1"/>
            </p:cNvSpPr>
            <p:nvPr/>
          </p:nvSpPr>
          <p:spPr bwMode="auto">
            <a:xfrm flipH="1">
              <a:off x="2969" y="1227"/>
              <a:ext cx="4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66" name="Line 39"/>
            <p:cNvSpPr>
              <a:spLocks noChangeShapeType="1"/>
            </p:cNvSpPr>
            <p:nvPr/>
          </p:nvSpPr>
          <p:spPr bwMode="auto">
            <a:xfrm flipH="1">
              <a:off x="3001" y="1595"/>
              <a:ext cx="3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67" name="Line 40"/>
            <p:cNvSpPr>
              <a:spLocks noChangeShapeType="1"/>
            </p:cNvSpPr>
            <p:nvPr/>
          </p:nvSpPr>
          <p:spPr bwMode="auto">
            <a:xfrm flipH="1">
              <a:off x="2994" y="1936"/>
              <a:ext cx="3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68" name="Line 41"/>
            <p:cNvSpPr>
              <a:spLocks noChangeShapeType="1"/>
            </p:cNvSpPr>
            <p:nvPr/>
          </p:nvSpPr>
          <p:spPr bwMode="auto">
            <a:xfrm>
              <a:off x="3009" y="2205"/>
              <a:ext cx="3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69" name="Line 42"/>
            <p:cNvSpPr>
              <a:spLocks noChangeShapeType="1"/>
            </p:cNvSpPr>
            <p:nvPr/>
          </p:nvSpPr>
          <p:spPr bwMode="auto">
            <a:xfrm flipH="1">
              <a:off x="3135" y="2546"/>
              <a:ext cx="2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26670" name="Picture 4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02" y="2890"/>
              <a:ext cx="2261" cy="1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6671" name="Oval 44"/>
            <p:cNvSpPr>
              <a:spLocks noChangeArrowheads="1"/>
            </p:cNvSpPr>
            <p:nvPr/>
          </p:nvSpPr>
          <p:spPr bwMode="auto">
            <a:xfrm>
              <a:off x="1846" y="3437"/>
              <a:ext cx="87" cy="4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26672" name="Oval 45"/>
            <p:cNvSpPr>
              <a:spLocks noChangeArrowheads="1"/>
            </p:cNvSpPr>
            <p:nvPr/>
          </p:nvSpPr>
          <p:spPr bwMode="auto">
            <a:xfrm>
              <a:off x="1261" y="3543"/>
              <a:ext cx="87" cy="4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26673" name="Oval 46"/>
            <p:cNvSpPr>
              <a:spLocks noChangeArrowheads="1"/>
            </p:cNvSpPr>
            <p:nvPr/>
          </p:nvSpPr>
          <p:spPr bwMode="auto">
            <a:xfrm>
              <a:off x="1644" y="3193"/>
              <a:ext cx="88" cy="4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26674" name="Freeform 47"/>
            <p:cNvSpPr>
              <a:spLocks/>
            </p:cNvSpPr>
            <p:nvPr/>
          </p:nvSpPr>
          <p:spPr bwMode="auto">
            <a:xfrm>
              <a:off x="1828" y="2644"/>
              <a:ext cx="645" cy="505"/>
            </a:xfrm>
            <a:custGeom>
              <a:avLst/>
              <a:gdLst>
                <a:gd name="T0" fmla="*/ 335 w 725"/>
                <a:gd name="T1" fmla="*/ 0 h 505"/>
                <a:gd name="T2" fmla="*/ 73 w 725"/>
                <a:gd name="T3" fmla="*/ 0 h 505"/>
                <a:gd name="T4" fmla="*/ 73 w 725"/>
                <a:gd name="T5" fmla="*/ 285 h 505"/>
                <a:gd name="T6" fmla="*/ 0 w 725"/>
                <a:gd name="T7" fmla="*/ 285 h 505"/>
                <a:gd name="T8" fmla="*/ 205 w 725"/>
                <a:gd name="T9" fmla="*/ 504 h 505"/>
                <a:gd name="T10" fmla="*/ 404 w 725"/>
                <a:gd name="T11" fmla="*/ 285 h 505"/>
                <a:gd name="T12" fmla="*/ 341 w 725"/>
                <a:gd name="T13" fmla="*/ 285 h 505"/>
                <a:gd name="T14" fmla="*/ 341 w 725"/>
                <a:gd name="T15" fmla="*/ 0 h 5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5"/>
                <a:gd name="T25" fmla="*/ 0 h 505"/>
                <a:gd name="T26" fmla="*/ 725 w 725"/>
                <a:gd name="T27" fmla="*/ 505 h 5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5" h="505">
                  <a:moveTo>
                    <a:pt x="602" y="0"/>
                  </a:moveTo>
                  <a:lnTo>
                    <a:pt x="130" y="0"/>
                  </a:lnTo>
                  <a:lnTo>
                    <a:pt x="130" y="285"/>
                  </a:lnTo>
                  <a:lnTo>
                    <a:pt x="0" y="285"/>
                  </a:lnTo>
                  <a:lnTo>
                    <a:pt x="366" y="504"/>
                  </a:lnTo>
                  <a:lnTo>
                    <a:pt x="724" y="285"/>
                  </a:lnTo>
                  <a:lnTo>
                    <a:pt x="610" y="285"/>
                  </a:lnTo>
                  <a:lnTo>
                    <a:pt x="610" y="0"/>
                  </a:lnTo>
                </a:path>
              </a:pathLst>
            </a:custGeom>
            <a:gradFill rotWithShape="0">
              <a:gsLst>
                <a:gs pos="0">
                  <a:srgbClr val="4C4C00"/>
                </a:gs>
                <a:gs pos="100000">
                  <a:srgbClr val="FFFF00"/>
                </a:gs>
              </a:gsLst>
              <a:lin ang="0" scaled="1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75" name="Rectangle 48"/>
            <p:cNvSpPr>
              <a:spLocks noChangeArrowheads="1"/>
            </p:cNvSpPr>
            <p:nvPr/>
          </p:nvSpPr>
          <p:spPr bwMode="auto">
            <a:xfrm>
              <a:off x="1948" y="2339"/>
              <a:ext cx="426" cy="98"/>
            </a:xfrm>
            <a:prstGeom prst="rect">
              <a:avLst/>
            </a:prstGeom>
            <a:gradFill rotWithShape="0">
              <a:gsLst>
                <a:gs pos="0">
                  <a:srgbClr val="4C4C00"/>
                </a:gs>
                <a:gs pos="100000">
                  <a:srgbClr val="FFFF00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26676" name="Rectangle 49"/>
            <p:cNvSpPr>
              <a:spLocks noChangeArrowheads="1"/>
            </p:cNvSpPr>
            <p:nvPr/>
          </p:nvSpPr>
          <p:spPr bwMode="auto">
            <a:xfrm>
              <a:off x="1948" y="2030"/>
              <a:ext cx="426" cy="98"/>
            </a:xfrm>
            <a:prstGeom prst="rect">
              <a:avLst/>
            </a:prstGeom>
            <a:gradFill rotWithShape="0">
              <a:gsLst>
                <a:gs pos="0">
                  <a:srgbClr val="4C4C00"/>
                </a:gs>
                <a:gs pos="100000">
                  <a:srgbClr val="FFFF00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26677" name="Rectangle 50"/>
            <p:cNvSpPr>
              <a:spLocks noChangeArrowheads="1"/>
            </p:cNvSpPr>
            <p:nvPr/>
          </p:nvSpPr>
          <p:spPr bwMode="auto">
            <a:xfrm>
              <a:off x="1948" y="1729"/>
              <a:ext cx="426" cy="98"/>
            </a:xfrm>
            <a:prstGeom prst="rect">
              <a:avLst/>
            </a:prstGeom>
            <a:gradFill rotWithShape="0">
              <a:gsLst>
                <a:gs pos="0">
                  <a:srgbClr val="4C4C00"/>
                </a:gs>
                <a:gs pos="100000">
                  <a:srgbClr val="FFFF00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26678" name="Rectangle 51"/>
            <p:cNvSpPr>
              <a:spLocks noChangeArrowheads="1"/>
            </p:cNvSpPr>
            <p:nvPr/>
          </p:nvSpPr>
          <p:spPr bwMode="auto">
            <a:xfrm>
              <a:off x="1948" y="1411"/>
              <a:ext cx="426" cy="98"/>
            </a:xfrm>
            <a:prstGeom prst="rect">
              <a:avLst/>
            </a:prstGeom>
            <a:gradFill rotWithShape="0">
              <a:gsLst>
                <a:gs pos="0">
                  <a:srgbClr val="4C4C00"/>
                </a:gs>
                <a:gs pos="100000">
                  <a:srgbClr val="FFFF00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26679" name="Rectangle 52"/>
            <p:cNvSpPr>
              <a:spLocks noChangeArrowheads="1"/>
            </p:cNvSpPr>
            <p:nvPr/>
          </p:nvSpPr>
          <p:spPr bwMode="auto">
            <a:xfrm>
              <a:off x="1948" y="1102"/>
              <a:ext cx="426" cy="98"/>
            </a:xfrm>
            <a:prstGeom prst="rect">
              <a:avLst/>
            </a:prstGeom>
            <a:gradFill rotWithShape="0">
              <a:gsLst>
                <a:gs pos="0">
                  <a:srgbClr val="4C4C00"/>
                </a:gs>
                <a:gs pos="100000">
                  <a:srgbClr val="FFFF00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26680" name="Rectangle 53"/>
            <p:cNvSpPr>
              <a:spLocks noChangeArrowheads="1"/>
            </p:cNvSpPr>
            <p:nvPr/>
          </p:nvSpPr>
          <p:spPr bwMode="auto">
            <a:xfrm>
              <a:off x="1948" y="591"/>
              <a:ext cx="426" cy="203"/>
            </a:xfrm>
            <a:prstGeom prst="rect">
              <a:avLst/>
            </a:prstGeom>
            <a:gradFill rotWithShape="0">
              <a:gsLst>
                <a:gs pos="0">
                  <a:srgbClr val="4C4C00"/>
                </a:gs>
                <a:gs pos="100000">
                  <a:srgbClr val="FFFF00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33846" name="Rectangle 54"/>
            <p:cNvSpPr>
              <a:spLocks noChangeArrowheads="1"/>
            </p:cNvSpPr>
            <p:nvPr/>
          </p:nvSpPr>
          <p:spPr bwMode="auto">
            <a:xfrm>
              <a:off x="3310" y="2087"/>
              <a:ext cx="1337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2800"/>
                </a:lnSpc>
                <a:tabLst>
                  <a:tab pos="457200" algn="l"/>
                  <a:tab pos="914400" algn="l"/>
                  <a:tab pos="1371600" algn="l"/>
                </a:tabLst>
                <a:defRPr/>
              </a:pPr>
              <a:endPara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ヒラギノ角ゴ Pro W3" charset="-128"/>
                <a:cs typeface="+mn-cs"/>
              </a:endParaRPr>
            </a:p>
          </p:txBody>
        </p:sp>
        <p:sp>
          <p:nvSpPr>
            <p:cNvPr id="26682" name="WordArt 55"/>
            <p:cNvSpPr>
              <a:spLocks noChangeArrowheads="1" noChangeShapeType="1" noTextEdit="1"/>
            </p:cNvSpPr>
            <p:nvPr/>
          </p:nvSpPr>
          <p:spPr bwMode="auto">
            <a:xfrm>
              <a:off x="2589" y="3743"/>
              <a:ext cx="654" cy="613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71431"/>
                </a:avLst>
              </a:prstTxWarp>
            </a:bodyPr>
            <a:lstStyle/>
            <a:p>
              <a:pPr algn="ctr"/>
              <a:r>
                <a:rPr lang="en-US" sz="1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Reality</a:t>
              </a:r>
            </a:p>
          </p:txBody>
        </p:sp>
      </p:grpSp>
      <p:sp>
        <p:nvSpPr>
          <p:cNvPr id="33850" name="Rectangle 58"/>
          <p:cNvSpPr>
            <a:spLocks noGrp="1" noChangeArrowheads="1"/>
          </p:cNvSpPr>
          <p:nvPr>
            <p:ph type="title"/>
          </p:nvPr>
        </p:nvSpPr>
        <p:spPr>
          <a:xfrm>
            <a:off x="742950" y="463550"/>
            <a:ext cx="7848600" cy="1066800"/>
          </a:xfrm>
        </p:spPr>
        <p:txBody>
          <a:bodyPr/>
          <a:lstStyle/>
          <a:p>
            <a:pPr>
              <a:defRPr/>
            </a:pPr>
            <a:r>
              <a:rPr lang="de-DE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GIS Integrates All the Parts…</a:t>
            </a:r>
            <a:br>
              <a:rPr lang="de-DE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</a:br>
            <a:r>
              <a:rPr lang="de-DE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to See the Whole Picture!</a:t>
            </a:r>
            <a:endParaRPr lang="en-US" sz="3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3851" name="Rectangle 59"/>
          <p:cNvSpPr>
            <a:spLocks noGrp="1" noChangeArrowheads="1"/>
          </p:cNvSpPr>
          <p:nvPr>
            <p:ph type="body" idx="1"/>
          </p:nvPr>
        </p:nvSpPr>
        <p:spPr>
          <a:xfrm>
            <a:off x="5816600" y="2133600"/>
            <a:ext cx="3060700" cy="2413000"/>
          </a:xfrm>
        </p:spPr>
        <p:txBody>
          <a:bodyPr/>
          <a:lstStyle/>
          <a:p>
            <a:pPr>
              <a:lnSpc>
                <a:spcPct val="115000"/>
              </a:lnSpc>
              <a:buFontTx/>
              <a:buNone/>
            </a:pPr>
            <a:r>
              <a:rPr lang="en-US" sz="18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Students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en-US" sz="18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Future Development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en-US" sz="18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Streets &amp; Transportation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en-US" sz="18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School Attendance Zones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en-US" sz="18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Cities, Zoning &amp; Land Use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en-US" sz="18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Aerial Photography </a:t>
            </a:r>
          </a:p>
        </p:txBody>
      </p:sp>
      <p:pic>
        <p:nvPicPr>
          <p:cNvPr id="60" name="Picture 5" descr="DiscoveringtheWorldthroughGI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911" y="6477000"/>
            <a:ext cx="4248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" descr="GISDayLogo_sRGB_sm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5931519"/>
            <a:ext cx="1109010" cy="54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7" descr="wwwgisdaycom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08635" y="6477000"/>
            <a:ext cx="240664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14748364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3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3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IS Day 2001 Temp">
  <a:themeElements>
    <a:clrScheme name="GIS Day 2001 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IS Day 2001 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GIS Day 2001 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S Day 2001 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S Day 2001 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S Day 2001 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S Day 2001 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S Day 2001 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S Day 2001 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42C85D9A-97EB-4F59-AC47-6C00F0576FA2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D84B774F-A298-403C-B69F-92987FE4150F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7BE2D909-2E42-4EA6-A596-A182214909D7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75BF8562-4DA3-4F13-BE83-73FE1F540952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571CA7CA-B166-4EA8-A879-1485719081C8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6D75A741-1D18-4F74-8BE8-2CAB11ED3554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GIS-Day-template-07</Template>
  <TotalTime>7027</TotalTime>
  <Words>499</Words>
  <Application>Microsoft Office PowerPoint</Application>
  <PresentationFormat>On-screen Show (4:3)</PresentationFormat>
  <Paragraphs>144</Paragraphs>
  <Slides>21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GIS Day 2001 Temp</vt:lpstr>
      <vt:lpstr>GIS Day</vt:lpstr>
      <vt:lpstr>Where’s Waldo?</vt:lpstr>
      <vt:lpstr>What Is Geography?  </vt:lpstr>
      <vt:lpstr>What is GIS?  </vt:lpstr>
      <vt:lpstr>How does GIS fit into your Future?  </vt:lpstr>
      <vt:lpstr>Jobs Where People Use GIS</vt:lpstr>
      <vt:lpstr>What is the GIS Job Market?</vt:lpstr>
      <vt:lpstr>What Are the Parts of a GIS?</vt:lpstr>
      <vt:lpstr>GIS Integrates All the Parts… to See the Whole Picture!</vt:lpstr>
      <vt:lpstr>Movie Trailer on Geospatial Technology from Penn State University  (Geospatial Revolution Project)</vt:lpstr>
      <vt:lpstr>42 Amazing Maps That help me understand the world around me  and my place in it by John Green</vt:lpstr>
      <vt:lpstr>My Information</vt:lpstr>
      <vt:lpstr>Materials for Intro into ArcGIS.com</vt:lpstr>
      <vt:lpstr>Type in www.arcgis.com on your browser; click Start ArcGIS Explorer Online at the bottom right</vt:lpstr>
      <vt:lpstr>Sign in to your account</vt:lpstr>
      <vt:lpstr>Select “New Map” at top left in ArcGIS Explorer Online</vt:lpstr>
      <vt:lpstr>Customize Your Map (continued)</vt:lpstr>
      <vt:lpstr>Customize Map  (continued)</vt:lpstr>
      <vt:lpstr>Your first Map </vt:lpstr>
      <vt:lpstr>ArcGIS Explorer Online  Demo</vt:lpstr>
      <vt:lpstr>Web sites of interest</vt:lpstr>
    </vt:vector>
  </TitlesOfParts>
  <Company>ESRI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ESRI Employee</dc:creator>
  <cp:lastModifiedBy>Davis, William C</cp:lastModifiedBy>
  <cp:revision>519</cp:revision>
  <cp:lastPrinted>2013-11-19T22:44:32Z</cp:lastPrinted>
  <dcterms:created xsi:type="dcterms:W3CDTF">1999-05-14T23:20:32Z</dcterms:created>
  <dcterms:modified xsi:type="dcterms:W3CDTF">2013-11-19T22:51:38Z</dcterms:modified>
</cp:coreProperties>
</file>